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9" r:id="rId3"/>
    <p:sldId id="260" r:id="rId4"/>
    <p:sldId id="261" r:id="rId5"/>
    <p:sldId id="257" r:id="rId6"/>
    <p:sldId id="258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DE2B4DD-11E1-4BFD-B2C7-57C689C3C584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9739C1D-2080-456B-A173-F491C0CBE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2B4DD-11E1-4BFD-B2C7-57C689C3C584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39C1D-2080-456B-A173-F491C0CBE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2B4DD-11E1-4BFD-B2C7-57C689C3C584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39C1D-2080-456B-A173-F491C0CBE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2B4DD-11E1-4BFD-B2C7-57C689C3C584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39C1D-2080-456B-A173-F491C0CBE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2B4DD-11E1-4BFD-B2C7-57C689C3C584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39C1D-2080-456B-A173-F491C0CBE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2B4DD-11E1-4BFD-B2C7-57C689C3C584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39C1D-2080-456B-A173-F491C0CBE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DE2B4DD-11E1-4BFD-B2C7-57C689C3C584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9739C1D-2080-456B-A173-F491C0CBEC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DE2B4DD-11E1-4BFD-B2C7-57C689C3C584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9739C1D-2080-456B-A173-F491C0CBE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2B4DD-11E1-4BFD-B2C7-57C689C3C584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39C1D-2080-456B-A173-F491C0CBE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2B4DD-11E1-4BFD-B2C7-57C689C3C584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39C1D-2080-456B-A173-F491C0CBE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2B4DD-11E1-4BFD-B2C7-57C689C3C584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39C1D-2080-456B-A173-F491C0CBE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DE2B4DD-11E1-4BFD-B2C7-57C689C3C584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9739C1D-2080-456B-A173-F491C0CBE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>
    <p:pull dir="d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Understanding Images</a:t>
            </a: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838200"/>
          </a:xfrm>
        </p:spPr>
        <p:txBody>
          <a:bodyPr/>
          <a:lstStyle/>
          <a:p>
            <a:r>
              <a:rPr lang="en-US" dirty="0" smtClean="0"/>
              <a:t>RULE OF THIRDS</a:t>
            </a:r>
            <a:endParaRPr lang="en-US" dirty="0"/>
          </a:p>
        </p:txBody>
      </p:sp>
      <p:pic>
        <p:nvPicPr>
          <p:cNvPr id="6" name="Content Placeholder 5" descr="Rivertree_thirds_md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62400" y="1828800"/>
            <a:ext cx="4510087" cy="4510087"/>
          </a:xfrm>
        </p:spPr>
      </p:pic>
      <p:sp>
        <p:nvSpPr>
          <p:cNvPr id="8" name="TextBox 7"/>
          <p:cNvSpPr txBox="1"/>
          <p:nvPr/>
        </p:nvSpPr>
        <p:spPr>
          <a:xfrm>
            <a:off x="685800" y="1905000"/>
            <a:ext cx="2895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Draw 3 lines horizontally and vertically.</a:t>
            </a:r>
          </a:p>
          <a:p>
            <a:endParaRPr lang="en-US" dirty="0" smtClean="0"/>
          </a:p>
          <a:p>
            <a:r>
              <a:rPr lang="en-US" dirty="0" smtClean="0"/>
              <a:t>You want to keep your focus on where those lines intersect</a:t>
            </a: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762000"/>
          </a:xfrm>
        </p:spPr>
        <p:txBody>
          <a:bodyPr/>
          <a:lstStyle/>
          <a:p>
            <a:r>
              <a:rPr lang="en-US" dirty="0" smtClean="0"/>
              <a:t>Pixels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482193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Every image is made up of very small squares called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pixels</a:t>
            </a:r>
            <a:r>
              <a:rPr lang="en-US" dirty="0" smtClean="0"/>
              <a:t>, and each pixel represents a color or shade. </a:t>
            </a:r>
          </a:p>
          <a:p>
            <a:r>
              <a:rPr lang="en-US" dirty="0" smtClean="0"/>
              <a:t>Pixels within an image can be added, deleted, or modified.</a:t>
            </a:r>
          </a:p>
          <a:p>
            <a:r>
              <a:rPr lang="en-US" dirty="0" smtClean="0"/>
              <a:t>Pixel is made up of two words: </a:t>
            </a:r>
          </a:p>
          <a:p>
            <a:pPr>
              <a:buNone/>
            </a:pPr>
            <a:r>
              <a:rPr lang="en-US" dirty="0" smtClean="0"/>
              <a:t>			“</a:t>
            </a:r>
            <a:r>
              <a:rPr lang="en-US" b="1" dirty="0" smtClean="0"/>
              <a:t>Picture</a:t>
            </a:r>
            <a:r>
              <a:rPr lang="en-US" dirty="0" smtClean="0"/>
              <a:t>” and “</a:t>
            </a:r>
            <a:r>
              <a:rPr lang="en-US" b="1" dirty="0" smtClean="0"/>
              <a:t>Element</a:t>
            </a:r>
            <a:r>
              <a:rPr lang="en-US" dirty="0" smtClean="0"/>
              <a:t>”</a:t>
            </a:r>
          </a:p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Resolution: </a:t>
            </a:r>
            <a:r>
              <a:rPr lang="en-US" dirty="0" smtClean="0"/>
              <a:t>refers to the number of pixels per linear inch.  </a:t>
            </a:r>
          </a:p>
          <a:p>
            <a:pPr lvl="1"/>
            <a:r>
              <a:rPr lang="en-US" sz="2400" i="1" dirty="0" smtClean="0"/>
              <a:t>Books generally have 300 pixels per inch. Where monitors usually display  resolutions 72 to 96 pixels per inch.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Pixels and 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If an image has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 resolution</a:t>
            </a:r>
            <a:r>
              <a:rPr lang="en-US" dirty="0" smtClean="0"/>
              <a:t>, its pixels are so small that the human eye cannot make out the individual pixels when the image is printed.</a:t>
            </a:r>
          </a:p>
          <a:p>
            <a:r>
              <a:rPr lang="en-US" dirty="0" smtClean="0"/>
              <a:t>If an image has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low resolution</a:t>
            </a:r>
            <a:r>
              <a:rPr lang="en-US" dirty="0" smtClean="0"/>
              <a:t>, images will look fine when displayed on a computer screen, but when printed, they appear a little rough and out of focus. </a:t>
            </a:r>
          </a:p>
          <a:p>
            <a:r>
              <a:rPr lang="en-US" dirty="0" smtClean="0"/>
              <a:t>If your </a:t>
            </a:r>
            <a:r>
              <a:rPr lang="en-US" smtClean="0"/>
              <a:t>eye </a:t>
            </a:r>
            <a:r>
              <a:rPr lang="en-US" smtClean="0"/>
              <a:t>can </a:t>
            </a:r>
            <a:r>
              <a:rPr lang="en-US" dirty="0" smtClean="0"/>
              <a:t>see pixels in an image, the image is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pixelated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Low-resolution images display quickly on web pages.</a:t>
            </a: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077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smtClean="0"/>
              <a:t>Below is an illustration of how the same image might appear at different pixel resolutions, if the pixels were poorly rendered as sharp squares (normally, a smooth image reconstruction from pixels would be preferred, but for illustration of pixels, the sharp squares make the point better).</a:t>
            </a:r>
            <a:endParaRPr lang="en-US" sz="2400" dirty="0"/>
          </a:p>
        </p:txBody>
      </p:sp>
      <p:pic>
        <p:nvPicPr>
          <p:cNvPr id="4" name="Picture 3" descr="Resolution_illustrati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799" y="4038600"/>
            <a:ext cx="8577938" cy="1447799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Graphic File Types	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47804"/>
          <a:ext cx="8229600" cy="50308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447800"/>
                <a:gridCol w="5105400"/>
              </a:tblGrid>
              <a:tr h="550333">
                <a:tc>
                  <a:txBody>
                    <a:bodyPr/>
                    <a:lstStyle/>
                    <a:p>
                      <a:r>
                        <a:rPr lang="en-US" dirty="0" smtClean="0"/>
                        <a:t>File Extension</a:t>
                      </a:r>
                      <a:endParaRPr lang="en-US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File Type</a:t>
                      </a:r>
                      <a:endParaRPr lang="en-US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</a:tr>
              <a:tr h="550333">
                <a:tc>
                  <a:txBody>
                    <a:bodyPr/>
                    <a:lstStyle/>
                    <a:p>
                      <a:r>
                        <a:rPr lang="en-US" dirty="0" smtClean="0"/>
                        <a:t>BMP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Bitmap</a:t>
                      </a:r>
                      <a:endParaRPr lang="en-US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Standard windows image</a:t>
                      </a:r>
                      <a:r>
                        <a:rPr lang="en-US" baseline="0" dirty="0" smtClean="0"/>
                        <a:t> format. BMP format supports many different color modes.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50333">
                <a:tc>
                  <a:txBody>
                    <a:bodyPr/>
                    <a:lstStyle/>
                    <a:p>
                      <a:r>
                        <a:rPr lang="en-US" dirty="0" smtClean="0"/>
                        <a:t>EPS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Encapsulated PostScript</a:t>
                      </a:r>
                      <a:endParaRPr lang="en-US" sz="1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EPS Files can contain both bitmap and vector</a:t>
                      </a:r>
                      <a:r>
                        <a:rPr lang="en-US" baseline="0" dirty="0" smtClean="0"/>
                        <a:t> graphics. Transformed to almost all graphic programs. Editing is limited, but you can save in Photoshop as an EPS to transfer to another program.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50333">
                <a:tc>
                  <a:txBody>
                    <a:bodyPr/>
                    <a:lstStyle/>
                    <a:p>
                      <a:r>
                        <a:rPr lang="en-US" dirty="0" smtClean="0"/>
                        <a:t>GIF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Graphics</a:t>
                      </a:r>
                      <a:r>
                        <a:rPr lang="en-US" sz="1400" baseline="0" dirty="0" smtClean="0"/>
                        <a:t> Interchange Format</a:t>
                      </a:r>
                      <a:endParaRPr lang="en-US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Commonly used to display</a:t>
                      </a:r>
                      <a:r>
                        <a:rPr lang="en-US" baseline="0" dirty="0" smtClean="0"/>
                        <a:t> graphics on the web. It is a compressed format to minimize file size and transfer time. Good for logos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50333">
                <a:tc>
                  <a:txBody>
                    <a:bodyPr/>
                    <a:lstStyle/>
                    <a:p>
                      <a:r>
                        <a:rPr lang="en-US" dirty="0" smtClean="0"/>
                        <a:t>JPEG or JPG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Joint Photographic</a:t>
                      </a:r>
                      <a:r>
                        <a:rPr lang="en-US" sz="1400" baseline="0" dirty="0" smtClean="0"/>
                        <a:t> Experts Group</a:t>
                      </a:r>
                      <a:endParaRPr lang="en-US" sz="1400" dirty="0" smtClean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JPG is used</a:t>
                      </a:r>
                      <a:r>
                        <a:rPr lang="en-US" baseline="0" dirty="0" smtClean="0"/>
                        <a:t> to display photographs on the web. Can support many different colors. Retains all color information in an RGB image. Good for photos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Graphic File Types</a:t>
            </a:r>
            <a:endParaRPr lang="en-US" dirty="0"/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447804"/>
          <a:ext cx="8763000" cy="53052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371600"/>
                <a:gridCol w="5715000"/>
              </a:tblGrid>
              <a:tr h="550333">
                <a:tc>
                  <a:txBody>
                    <a:bodyPr/>
                    <a:lstStyle/>
                    <a:p>
                      <a:r>
                        <a:rPr lang="en-US" dirty="0" smtClean="0"/>
                        <a:t>File Extension</a:t>
                      </a:r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File Type</a:t>
                      </a:r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550333">
                <a:tc>
                  <a:txBody>
                    <a:bodyPr/>
                    <a:lstStyle/>
                    <a:p>
                      <a:r>
                        <a:rPr lang="en-US" dirty="0" smtClean="0"/>
                        <a:t>PDF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Portable Document</a:t>
                      </a:r>
                      <a:endParaRPr lang="en-US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PDF is</a:t>
                      </a:r>
                      <a:r>
                        <a:rPr lang="en-US" baseline="0" dirty="0" smtClean="0"/>
                        <a:t> a flexible  file format based on PostScript imaging model.  PDF’s accurately display and preserve fonts, page layouts, and graphics. Limited editing.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50333">
                <a:tc>
                  <a:txBody>
                    <a:bodyPr/>
                    <a:lstStyle/>
                    <a:p>
                      <a:r>
                        <a:rPr lang="en-US" dirty="0" smtClean="0"/>
                        <a:t>PSD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Photoshop Document</a:t>
                      </a:r>
                      <a:endParaRPr lang="en-US" sz="1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PSD format is the default</a:t>
                      </a:r>
                      <a:r>
                        <a:rPr lang="en-US" baseline="0" dirty="0" smtClean="0"/>
                        <a:t> file format in Photoshop and the only format that supports all Photoshop features. Other Adobe applications can support PSD formats.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50333">
                <a:tc>
                  <a:txBody>
                    <a:bodyPr/>
                    <a:lstStyle/>
                    <a:p>
                      <a:r>
                        <a:rPr lang="en-US" dirty="0" smtClean="0"/>
                        <a:t>RAW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Photoshop Raw</a:t>
                      </a:r>
                      <a:endParaRPr lang="en-US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This is a flexible</a:t>
                      </a:r>
                      <a:r>
                        <a:rPr lang="en-US" baseline="0" dirty="0" smtClean="0"/>
                        <a:t> format used for transforming images between applications and computer platforms.  No pixel or file size restrictions.  Documents saved in Photoshop RAW format cannot contain layers.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50333">
                <a:tc>
                  <a:txBody>
                    <a:bodyPr/>
                    <a:lstStyle/>
                    <a:p>
                      <a:r>
                        <a:rPr lang="en-US" dirty="0" smtClean="0"/>
                        <a:t>TIFF or TIF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Tagged Image File Format</a:t>
                      </a:r>
                      <a:endParaRPr lang="en-US" sz="1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TIF</a:t>
                      </a:r>
                      <a:r>
                        <a:rPr lang="en-US" baseline="0" dirty="0" smtClean="0"/>
                        <a:t> is a flexible bitmap image format supported by almost all paint, image-editing, and page-layout applications. Most desktop scanners use TIFF.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1066800"/>
          </a:xfrm>
        </p:spPr>
        <p:txBody>
          <a:bodyPr/>
          <a:lstStyle/>
          <a:p>
            <a:r>
              <a:rPr lang="en-US" dirty="0" smtClean="0"/>
              <a:t>Photo Editing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2193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Editing or making corrections and changes to a photo involves a wide variety of tasks.</a:t>
            </a:r>
          </a:p>
          <a:p>
            <a:r>
              <a:rPr lang="en-US" dirty="0" smtClean="0"/>
              <a:t>Some photo edits:</a:t>
            </a:r>
          </a:p>
          <a:p>
            <a:pPr lvl="1"/>
            <a:r>
              <a:rPr lang="en-US" b="1" dirty="0" smtClean="0"/>
              <a:t>Resize/Refocus</a:t>
            </a:r>
            <a:r>
              <a:rPr lang="en-US" dirty="0" smtClean="0"/>
              <a:t> – cropping, enlarging, rotating, leveling, mirroring, complimentary editing.</a:t>
            </a:r>
          </a:p>
          <a:p>
            <a:pPr lvl="1"/>
            <a:r>
              <a:rPr lang="en-US" b="1" dirty="0" smtClean="0"/>
              <a:t>Enhancements/Layering</a:t>
            </a:r>
            <a:r>
              <a:rPr lang="en-US" dirty="0" smtClean="0"/>
              <a:t> – filters, layers, clones, borders, artwork, text, animation, painting.</a:t>
            </a:r>
          </a:p>
          <a:p>
            <a:pPr lvl="1"/>
            <a:r>
              <a:rPr lang="en-US" b="1" dirty="0" smtClean="0"/>
              <a:t>Color </a:t>
            </a:r>
            <a:r>
              <a:rPr lang="en-US" dirty="0" smtClean="0"/>
              <a:t>– correction, contrast, blending, resolution, black and white.</a:t>
            </a:r>
          </a:p>
          <a:p>
            <a:pPr lvl="1"/>
            <a:r>
              <a:rPr lang="en-US" b="1" dirty="0" smtClean="0"/>
              <a:t>Correction</a:t>
            </a:r>
            <a:r>
              <a:rPr lang="en-US" dirty="0" smtClean="0"/>
              <a:t> – sharpening, red eye, tears, correction distortion, retouching</a:t>
            </a:r>
          </a:p>
          <a:p>
            <a:pPr lvl="1"/>
            <a:r>
              <a:rPr lang="en-US" b="1" dirty="0" smtClean="0"/>
              <a:t>File Type </a:t>
            </a:r>
            <a:r>
              <a:rPr lang="en-US" dirty="0" smtClean="0"/>
              <a:t>– camera, raw, print, Web, animated images.</a:t>
            </a: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Photo Editing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 design elements in mind. </a:t>
            </a:r>
          </a:p>
          <a:p>
            <a:pPr lvl="1"/>
            <a:r>
              <a:rPr lang="en-US" dirty="0" smtClean="0"/>
              <a:t>CRAP</a:t>
            </a:r>
          </a:p>
          <a:p>
            <a:r>
              <a:rPr lang="en-US" dirty="0" smtClean="0"/>
              <a:t>When movement or motion needs to be portrayed, it is common for designers to place a central object slightly toward one edge of the photo.</a:t>
            </a:r>
          </a:p>
          <a:p>
            <a:r>
              <a:rPr lang="en-US" dirty="0" smtClean="0"/>
              <a:t>With static photos such as a headshot could be displayed centered.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38200"/>
          </a:xfrm>
        </p:spPr>
        <p:txBody>
          <a:bodyPr/>
          <a:lstStyle/>
          <a:p>
            <a:r>
              <a:rPr lang="en-US" dirty="0" smtClean="0"/>
              <a:t>Cropping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9813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Photographers try to compose and capture images full-frame, which means the object of interest fills the dimensions of the photo.</a:t>
            </a:r>
          </a:p>
          <a:p>
            <a:r>
              <a:rPr lang="en-US" dirty="0" smtClean="0"/>
              <a:t>The goal of cropping is to make the most important feature in the original photo stand out.</a:t>
            </a:r>
          </a:p>
          <a:p>
            <a:r>
              <a:rPr lang="en-US" dirty="0" smtClean="0"/>
              <a:t>Can be used to level, or resize to an appropriate printing size.</a:t>
            </a:r>
          </a:p>
          <a:p>
            <a:r>
              <a:rPr lang="en-US" dirty="0" smtClean="0"/>
              <a:t>Most photographers/graphic artists use the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Rule of Thirds </a:t>
            </a:r>
            <a:r>
              <a:rPr lang="en-US" dirty="0" smtClean="0"/>
              <a:t>when placing the focus of interest.</a:t>
            </a: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103</TotalTime>
  <Words>680</Words>
  <Application>Microsoft Office PowerPoint</Application>
  <PresentationFormat>On-screen Show (4:3)</PresentationFormat>
  <Paragraphs>68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Urban</vt:lpstr>
      <vt:lpstr>Understanding Images</vt:lpstr>
      <vt:lpstr>Pixels</vt:lpstr>
      <vt:lpstr>Pixels and Resolution</vt:lpstr>
      <vt:lpstr>Slide 4</vt:lpstr>
      <vt:lpstr>Graphic File Types </vt:lpstr>
      <vt:lpstr>Graphic File Types</vt:lpstr>
      <vt:lpstr>Photo Editing</vt:lpstr>
      <vt:lpstr>Photo Editing</vt:lpstr>
      <vt:lpstr>Cropping</vt:lpstr>
      <vt:lpstr>RULE OF THIRDS</vt:lpstr>
    </vt:vector>
  </TitlesOfParts>
  <Company>Philomath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Editing a Photoshop Image</dc:title>
  <dc:creator>Generic User</dc:creator>
  <cp:lastModifiedBy>STUENICO</cp:lastModifiedBy>
  <cp:revision>16</cp:revision>
  <dcterms:created xsi:type="dcterms:W3CDTF">2009-03-26T19:19:39Z</dcterms:created>
  <dcterms:modified xsi:type="dcterms:W3CDTF">2012-03-14T20:04:39Z</dcterms:modified>
</cp:coreProperties>
</file>