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714" autoAdjust="0"/>
  </p:normalViewPr>
  <p:slideViewPr>
    <p:cSldViewPr>
      <p:cViewPr varScale="1">
        <p:scale>
          <a:sx n="67" d="100"/>
          <a:sy n="67" d="100"/>
        </p:scale>
        <p:origin x="-11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43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78CC300-90B9-45C3-AFD7-D1C2EA03D642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19DFACC-71E2-46DC-A3CA-84A319BB60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C300-90B9-45C3-AFD7-D1C2EA03D642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FACC-71E2-46DC-A3CA-84A319BB6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C300-90B9-45C3-AFD7-D1C2EA03D642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FACC-71E2-46DC-A3CA-84A319BB6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8CC300-90B9-45C3-AFD7-D1C2EA03D642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9DFACC-71E2-46DC-A3CA-84A319BB60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8CC300-90B9-45C3-AFD7-D1C2EA03D642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9DFACC-71E2-46DC-A3CA-84A319BB60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C300-90B9-45C3-AFD7-D1C2EA03D642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FACC-71E2-46DC-A3CA-84A319BB60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C300-90B9-45C3-AFD7-D1C2EA03D642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FACC-71E2-46DC-A3CA-84A319BB60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8CC300-90B9-45C3-AFD7-D1C2EA03D642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9DFACC-71E2-46DC-A3CA-84A319BB60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C300-90B9-45C3-AFD7-D1C2EA03D642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FACC-71E2-46DC-A3CA-84A319BB6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8CC300-90B9-45C3-AFD7-D1C2EA03D642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9DFACC-71E2-46DC-A3CA-84A319BB60E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8CC300-90B9-45C3-AFD7-D1C2EA03D642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9DFACC-71E2-46DC-A3CA-84A319BB60E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8CC300-90B9-45C3-AFD7-D1C2EA03D642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9DFACC-71E2-46DC-A3CA-84A319BB60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>
                <a:solidFill>
                  <a:schemeClr val="tx2"/>
                </a:solidFill>
              </a:rPr>
              <a:t>stress</a:t>
            </a:r>
            <a:endParaRPr lang="en-US" sz="80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Mental Health</a:t>
            </a: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92D050"/>
                </a:solidFill>
              </a:rPr>
              <a:t>What is stress?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700" dirty="0" smtClean="0">
                <a:solidFill>
                  <a:srgbClr val="000000"/>
                </a:solidFill>
              </a:rPr>
              <a:t>Any situation real or imagined that causes the body to adjust to change</a:t>
            </a:r>
          </a:p>
          <a:p>
            <a:r>
              <a:rPr lang="en-US" sz="2700" dirty="0" smtClean="0">
                <a:solidFill>
                  <a:srgbClr val="000000"/>
                </a:solidFill>
              </a:rPr>
              <a:t>Stress is perceived: What is stressful for one may not be for another.</a:t>
            </a:r>
          </a:p>
          <a:p>
            <a:r>
              <a:rPr lang="en-US" sz="2700" i="1" dirty="0" smtClean="0">
                <a:solidFill>
                  <a:srgbClr val="000000"/>
                </a:solidFill>
              </a:rPr>
              <a:t>Stress is a top health concern for U.S. teens between 9th and 12th grade, psychologists say that if they don’t learn healthy ways to manage that stress now, it could have serious long-term health implications </a:t>
            </a:r>
            <a:r>
              <a:rPr lang="en-US" sz="2700" dirty="0" smtClean="0">
                <a:solidFill>
                  <a:srgbClr val="000000"/>
                </a:solidFill>
              </a:rPr>
              <a:t>– American Psychological Association.</a:t>
            </a:r>
            <a:endParaRPr lang="en-US" sz="2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92D050"/>
                </a:solidFill>
              </a:rPr>
              <a:t>4 sources of stress</a:t>
            </a:r>
            <a:endParaRPr lang="en-US" sz="54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0000"/>
                </a:solidFill>
              </a:rPr>
              <a:t>Mental: </a:t>
            </a:r>
            <a:r>
              <a:rPr lang="en-US" sz="2900" dirty="0" smtClean="0">
                <a:solidFill>
                  <a:srgbClr val="000000"/>
                </a:solidFill>
              </a:rPr>
              <a:t>Own thoughts is the #1 source for stress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0000"/>
                </a:solidFill>
              </a:rPr>
              <a:t>Social: </a:t>
            </a:r>
            <a:r>
              <a:rPr lang="en-US" sz="3200" dirty="0" smtClean="0">
                <a:solidFill>
                  <a:srgbClr val="000000"/>
                </a:solidFill>
              </a:rPr>
              <a:t>Parent, peers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0000"/>
                </a:solidFill>
              </a:rPr>
              <a:t>Environmental: </a:t>
            </a:r>
            <a:r>
              <a:rPr lang="en-US" sz="3200" dirty="0" smtClean="0">
                <a:solidFill>
                  <a:srgbClr val="000000"/>
                </a:solidFill>
              </a:rPr>
              <a:t>Noise background, construction, weather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0000"/>
                </a:solidFill>
              </a:rPr>
              <a:t>Physiological: </a:t>
            </a:r>
            <a:r>
              <a:rPr lang="en-US" sz="3200" dirty="0" smtClean="0">
                <a:solidFill>
                  <a:srgbClr val="000000"/>
                </a:solidFill>
              </a:rPr>
              <a:t>not eating breakfast, lack of sleep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92D050"/>
                </a:solidFill>
              </a:rPr>
              <a:t>Two types of stress</a:t>
            </a:r>
            <a:endParaRPr lang="en-US" sz="54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EUSTRESS:  </a:t>
            </a:r>
            <a:r>
              <a:rPr lang="en-US" sz="3200" dirty="0" smtClean="0">
                <a:solidFill>
                  <a:srgbClr val="000000"/>
                </a:solidFill>
              </a:rPr>
              <a:t>good/positive stress, adrenaline is released. Working out – causes positive change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DISTRESS: </a:t>
            </a:r>
            <a:r>
              <a:rPr lang="en-US" sz="3200" dirty="0" smtClean="0">
                <a:solidFill>
                  <a:srgbClr val="000000"/>
                </a:solidFill>
              </a:rPr>
              <a:t>bad/negative stress, worrying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92D050"/>
                </a:solidFill>
              </a:rPr>
              <a:t>3 Ways to deal/cope</a:t>
            </a:r>
            <a:endParaRPr lang="en-US" sz="54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Avoid the stressor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Alter your perception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Prepare to deal with it</a:t>
            </a:r>
            <a:endParaRPr lang="en-US" sz="4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92D050"/>
                </a:solidFill>
              </a:rPr>
              <a:t>How does the body react</a:t>
            </a:r>
            <a:endParaRPr lang="en-US" sz="44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9416"/>
            <a:ext cx="8153400" cy="484632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General Adaptation Syndrome GAS:  Body’s response to stress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</a:rPr>
              <a:t>Alarm: </a:t>
            </a:r>
            <a:r>
              <a:rPr lang="en-US" sz="2400" dirty="0" smtClean="0">
                <a:solidFill>
                  <a:srgbClr val="000000"/>
                </a:solidFill>
              </a:rPr>
              <a:t>Fight or Flight response, adrenaline released into the bloodstream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</a:rPr>
              <a:t>Resistance: </a:t>
            </a:r>
            <a:r>
              <a:rPr lang="en-US" sz="2400" dirty="0" smtClean="0">
                <a:solidFill>
                  <a:srgbClr val="000000"/>
                </a:solidFill>
              </a:rPr>
              <a:t>Body attempts to regain balance</a:t>
            </a:r>
          </a:p>
          <a:p>
            <a:pPr marL="987552" lvl="2" indent="-45720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92D050"/>
                </a:solidFill>
              </a:rPr>
              <a:t>Homeostasis (body tries to maintain internal balance)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</a:rPr>
              <a:t>Exhaustion: </a:t>
            </a:r>
            <a:r>
              <a:rPr lang="en-US" sz="2400" dirty="0" smtClean="0">
                <a:solidFill>
                  <a:srgbClr val="000000"/>
                </a:solidFill>
              </a:rPr>
              <a:t>harmful body changes, lowers your bodies resistance to disease/illness</a:t>
            </a:r>
          </a:p>
          <a:p>
            <a:pPr marL="987552" lvl="2" indent="-45720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92D050"/>
                </a:solidFill>
              </a:rPr>
              <a:t>* Key is to reach relaxation before exhaustion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762000"/>
          </a:xfrm>
        </p:spPr>
        <p:txBody>
          <a:bodyPr anchor="ctr">
            <a:normAutofit fontScale="90000"/>
          </a:bodyPr>
          <a:lstStyle/>
          <a:p>
            <a:r>
              <a:rPr lang="en-US" sz="4400" b="1" dirty="0" smtClean="0">
                <a:solidFill>
                  <a:srgbClr val="92D050"/>
                </a:solidFill>
              </a:rPr>
              <a:t/>
            </a:r>
            <a:br>
              <a:rPr lang="en-US" sz="4400" b="1" dirty="0" smtClean="0">
                <a:solidFill>
                  <a:srgbClr val="92D050"/>
                </a:solidFill>
              </a:rPr>
            </a:br>
            <a:r>
              <a:rPr lang="en-US" sz="4400" b="1" dirty="0" smtClean="0">
                <a:solidFill>
                  <a:srgbClr val="92D050"/>
                </a:solidFill>
              </a:rPr>
              <a:t>Stress can make you sick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7772400" cy="4922520"/>
          </a:xfrm>
        </p:spPr>
        <p:txBody>
          <a:bodyPr numCol="2">
            <a:noAutofit/>
          </a:bodyPr>
          <a:lstStyle/>
          <a:p>
            <a:r>
              <a:rPr lang="en-US" sz="2500" dirty="0" smtClean="0">
                <a:solidFill>
                  <a:srgbClr val="000000"/>
                </a:solidFill>
              </a:rPr>
              <a:t>60% to 80% of all physical and mental disorders are related to stress.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Not all are caused by stress, but many are made worse by stress.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Some other disorders/diseases made worse by stress:</a:t>
            </a:r>
          </a:p>
          <a:p>
            <a:pPr>
              <a:buNone/>
            </a:pPr>
            <a:endParaRPr lang="en-US" sz="2500" dirty="0" smtClean="0">
              <a:solidFill>
                <a:srgbClr val="000000"/>
              </a:solidFill>
            </a:endParaRPr>
          </a:p>
          <a:p>
            <a:r>
              <a:rPr lang="en-US" sz="2500" dirty="0" smtClean="0">
                <a:solidFill>
                  <a:srgbClr val="000000"/>
                </a:solidFill>
              </a:rPr>
              <a:t>Colds/flu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Headaches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Backaches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TMJ syndrome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Heart disease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High blood pressure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Chronic Fatigue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Depression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Asthma</a:t>
            </a:r>
            <a:endParaRPr lang="en-US"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92D050"/>
                </a:solidFill>
              </a:rPr>
              <a:t>Signs of stress</a:t>
            </a:r>
            <a:endParaRPr lang="en-US" sz="5400" b="1" dirty="0">
              <a:solidFill>
                <a:srgbClr val="92D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Physical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Headaches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Dry mouth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Teeth grinding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Shortness of breath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Pounding heart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Indigestion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Diarrhea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Constipation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Muscle aches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Weight change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Fatigue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Insomnia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Emotional/Mental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Anxiety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Frustration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Mood swings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Depression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Irritability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Nightmares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Nervous laugh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Worrying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Confusion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Forgetfulness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Poor concentration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Loneliness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92D050"/>
                </a:solidFill>
              </a:rPr>
              <a:t>Relaxation techniques</a:t>
            </a:r>
            <a:endParaRPr lang="en-US" sz="4400" b="1" dirty="0">
              <a:solidFill>
                <a:srgbClr val="92D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MEDITATION</a:t>
            </a:r>
          </a:p>
          <a:p>
            <a:r>
              <a:rPr lang="en-US" dirty="0" smtClean="0"/>
              <a:t>EXERCISE</a:t>
            </a:r>
          </a:p>
          <a:p>
            <a:r>
              <a:rPr lang="en-US" dirty="0" smtClean="0"/>
              <a:t>PROGRESSIVE RELAXATION</a:t>
            </a:r>
          </a:p>
          <a:p>
            <a:r>
              <a:rPr lang="en-US" dirty="0" smtClean="0"/>
              <a:t>BODY SCANNING</a:t>
            </a:r>
          </a:p>
          <a:p>
            <a:r>
              <a:rPr lang="en-US" dirty="0" smtClean="0"/>
              <a:t>AUTOGENTIC TRAINING</a:t>
            </a:r>
          </a:p>
          <a:p>
            <a:r>
              <a:rPr lang="en-US" dirty="0" smtClean="0"/>
              <a:t>LAUGHING</a:t>
            </a:r>
          </a:p>
          <a:p>
            <a:r>
              <a:rPr lang="en-US" dirty="0" smtClean="0"/>
              <a:t>YELLING/CRYING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292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stress</vt:lpstr>
      <vt:lpstr>What is stress? </vt:lpstr>
      <vt:lpstr>4 sources of stress</vt:lpstr>
      <vt:lpstr>Two types of stress</vt:lpstr>
      <vt:lpstr>3 Ways to deal/cope</vt:lpstr>
      <vt:lpstr>How does the body react</vt:lpstr>
      <vt:lpstr> Stress can make you sick </vt:lpstr>
      <vt:lpstr>Signs of stress</vt:lpstr>
      <vt:lpstr>Relaxation techniques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</dc:title>
  <dc:creator>stueve</dc:creator>
  <cp:lastModifiedBy>STUENICO</cp:lastModifiedBy>
  <cp:revision>7</cp:revision>
  <dcterms:created xsi:type="dcterms:W3CDTF">2012-09-26T00:13:22Z</dcterms:created>
  <dcterms:modified xsi:type="dcterms:W3CDTF">2012-09-26T17:00:18Z</dcterms:modified>
</cp:coreProperties>
</file>