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63" r:id="rId5"/>
    <p:sldId id="264" r:id="rId6"/>
  </p:sldIdLst>
  <p:sldSz cx="9144000" cy="6858000" type="screen4x3"/>
  <p:notesSz cx="7077075" cy="9383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0066"/>
    <a:srgbClr val="660066"/>
    <a:srgbClr val="009900"/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9" autoAdjust="0"/>
  </p:normalViewPr>
  <p:slideViewPr>
    <p:cSldViewPr>
      <p:cViewPr varScale="1">
        <p:scale>
          <a:sx n="67" d="100"/>
          <a:sy n="67" d="100"/>
        </p:scale>
        <p:origin x="-6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r">
              <a:defRPr sz="1200"/>
            </a:lvl1pPr>
          </a:lstStyle>
          <a:p>
            <a:fld id="{620B51DC-C9A0-4E4B-8107-03F08B9E775E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r">
              <a:defRPr sz="1200"/>
            </a:lvl1pPr>
          </a:lstStyle>
          <a:p>
            <a:fld id="{58AB979A-9E45-487B-994C-655552A9C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09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3C3990D-F779-455B-BD7E-5A596040ACE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52EDE5C-4BE9-471A-AC9F-087882A3D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990D-F779-455B-BD7E-5A596040ACE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DE5C-4BE9-471A-AC9F-087882A3D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990D-F779-455B-BD7E-5A596040ACE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DE5C-4BE9-471A-AC9F-087882A3D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990D-F779-455B-BD7E-5A596040ACE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DE5C-4BE9-471A-AC9F-087882A3D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990D-F779-455B-BD7E-5A596040ACE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DE5C-4BE9-471A-AC9F-087882A3D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990D-F779-455B-BD7E-5A596040ACE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DE5C-4BE9-471A-AC9F-087882A3D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C3990D-F779-455B-BD7E-5A596040ACE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2EDE5C-4BE9-471A-AC9F-087882A3D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3C3990D-F779-455B-BD7E-5A596040ACE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52EDE5C-4BE9-471A-AC9F-087882A3D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990D-F779-455B-BD7E-5A596040ACE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DE5C-4BE9-471A-AC9F-087882A3D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990D-F779-455B-BD7E-5A596040ACE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DE5C-4BE9-471A-AC9F-087882A3D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990D-F779-455B-BD7E-5A596040ACE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DE5C-4BE9-471A-AC9F-087882A3D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3C3990D-F779-455B-BD7E-5A596040ACE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52EDE5C-4BE9-471A-AC9F-087882A3D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MENTAL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36336"/>
          </a:xfrm>
        </p:spPr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Mental Disorder: </a:t>
            </a:r>
            <a:r>
              <a:rPr lang="en-US" dirty="0" smtClean="0"/>
              <a:t>is a mental or emotional condition that makes it difficult for a person to live in a normal way.</a:t>
            </a:r>
          </a:p>
          <a:p>
            <a:r>
              <a:rPr lang="en-US" dirty="0" smtClean="0"/>
              <a:t>Can be organic or functional</a:t>
            </a: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Organic: </a:t>
            </a:r>
            <a:r>
              <a:rPr lang="en-US" dirty="0" smtClean="0">
                <a:solidFill>
                  <a:schemeClr val="tx1"/>
                </a:solidFill>
              </a:rPr>
              <a:t>caused by injuries and illnesses that affect the brain.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Stroke, brain tumors, auto accidents, alcoholism, meningitis, sexually transmitted diseases</a:t>
            </a: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Functional: </a:t>
            </a:r>
            <a:r>
              <a:rPr lang="en-US" dirty="0" smtClean="0">
                <a:solidFill>
                  <a:schemeClr val="tx1"/>
                </a:solidFill>
              </a:rPr>
              <a:t>causes that are not physical.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Environmental conditions, stress, traumatic experiences, poor coping skills</a:t>
            </a:r>
            <a:endParaRPr lang="en-US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888736"/>
          </a:xfrm>
        </p:spPr>
        <p:txBody>
          <a:bodyPr>
            <a:normAutofit fontScale="77500" lnSpcReduction="20000"/>
          </a:bodyPr>
          <a:lstStyle/>
          <a:p>
            <a:pPr marL="112713" indent="-3175">
              <a:buNone/>
            </a:pPr>
            <a:r>
              <a:rPr lang="en-US" dirty="0" smtClean="0"/>
              <a:t>The </a:t>
            </a:r>
            <a:r>
              <a:rPr lang="en-US" b="1" dirty="0" smtClean="0"/>
              <a:t>American Psychiatric Association </a:t>
            </a:r>
            <a:r>
              <a:rPr lang="en-US" dirty="0" smtClean="0"/>
              <a:t>classifies mental disorders according to their common patterns of behaviors</a:t>
            </a:r>
          </a:p>
          <a:p>
            <a:pPr marL="112713" indent="-3175">
              <a:buNone/>
            </a:pPr>
            <a:endParaRPr lang="en-US" dirty="0" smtClean="0"/>
          </a:p>
          <a:p>
            <a:pPr marL="112713" indent="-3175">
              <a:buNone/>
            </a:pPr>
            <a:r>
              <a:rPr lang="en-US" sz="3100" b="1" dirty="0" smtClean="0">
                <a:solidFill>
                  <a:srgbClr val="FF9900"/>
                </a:solidFill>
              </a:rPr>
              <a:t>Eating Disorders: </a:t>
            </a:r>
            <a:r>
              <a:rPr lang="en-US" sz="3100" dirty="0" smtClean="0"/>
              <a:t>anorexia and bulimia are considered a mental disorder because they require therapy and psychiatric treatment.</a:t>
            </a:r>
          </a:p>
          <a:p>
            <a:pPr marL="112713" indent="-3175">
              <a:buNone/>
            </a:pPr>
            <a:r>
              <a:rPr lang="en-US" sz="3100" dirty="0" smtClean="0"/>
              <a:t>		</a:t>
            </a:r>
            <a:r>
              <a:rPr lang="en-US" sz="3100" dirty="0" smtClean="0">
                <a:solidFill>
                  <a:srgbClr val="FF9900"/>
                </a:solidFill>
              </a:rPr>
              <a:t>Anorexia, Bulimia</a:t>
            </a:r>
          </a:p>
          <a:p>
            <a:pPr>
              <a:buNone/>
            </a:pPr>
            <a:endParaRPr lang="en-US" sz="3100" dirty="0" smtClean="0"/>
          </a:p>
          <a:p>
            <a:pPr>
              <a:buNone/>
            </a:pPr>
            <a:r>
              <a:rPr lang="en-US" sz="3100" b="1" dirty="0" smtClean="0">
                <a:solidFill>
                  <a:srgbClr val="0000FF"/>
                </a:solidFill>
              </a:rPr>
              <a:t>Affective(Mood) Disorders:  </a:t>
            </a:r>
            <a:r>
              <a:rPr lang="en-US" sz="3100" dirty="0" smtClean="0"/>
              <a:t>a disorder involving moods that are extreme. The exact causes of effective disorders are unknown, but they tend to be more common in some families</a:t>
            </a:r>
          </a:p>
          <a:p>
            <a:pPr>
              <a:buNone/>
            </a:pPr>
            <a:r>
              <a:rPr lang="en-US" sz="3100" dirty="0" smtClean="0"/>
              <a:t>		</a:t>
            </a:r>
            <a:r>
              <a:rPr lang="en-US" sz="3100" dirty="0" smtClean="0">
                <a:solidFill>
                  <a:srgbClr val="0000FF"/>
                </a:solidFill>
              </a:rPr>
              <a:t>Depression, Post-Traumatic Stress, Bipolar</a:t>
            </a:r>
          </a:p>
          <a:p>
            <a:pPr>
              <a:buNone/>
            </a:pPr>
            <a:endParaRPr lang="en-US" sz="3100" dirty="0" smtClean="0"/>
          </a:p>
          <a:p>
            <a:pPr>
              <a:buNone/>
            </a:pPr>
            <a:r>
              <a:rPr lang="en-US" sz="3100" b="1" dirty="0" smtClean="0">
                <a:solidFill>
                  <a:srgbClr val="FF0000"/>
                </a:solidFill>
              </a:rPr>
              <a:t>Anxiety Disorders: </a:t>
            </a:r>
            <a:r>
              <a:rPr lang="en-US" sz="3100" dirty="0" smtClean="0"/>
              <a:t>a disorder in which real or imagined fears prevent a person from enjoying life.</a:t>
            </a:r>
          </a:p>
          <a:p>
            <a:pPr>
              <a:buNone/>
            </a:pPr>
            <a:r>
              <a:rPr lang="en-US" sz="3100" dirty="0" smtClean="0"/>
              <a:t>		</a:t>
            </a:r>
            <a:r>
              <a:rPr lang="en-US" sz="3100" dirty="0" smtClean="0">
                <a:solidFill>
                  <a:srgbClr val="FF0000"/>
                </a:solidFill>
              </a:rPr>
              <a:t>General Anxiety, Obsessive-Compulsive, Panic, Phobia</a:t>
            </a:r>
            <a:endParaRPr lang="en-US" sz="31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01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</a:rPr>
              <a:t>Dissociative Disorders: </a:t>
            </a:r>
            <a:r>
              <a:rPr lang="en-US" dirty="0" smtClean="0"/>
              <a:t>A condition in which someone’s personality changes dramatically.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9900"/>
                </a:solidFill>
              </a:rPr>
              <a:t>Multiple personality, Amnesia</a:t>
            </a:r>
          </a:p>
          <a:p>
            <a:pPr>
              <a:buNone/>
            </a:pPr>
            <a:endParaRPr lang="en-US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660066"/>
                </a:solidFill>
              </a:rPr>
              <a:t>Personality Disorders: </a:t>
            </a:r>
            <a:r>
              <a:rPr lang="en-US" dirty="0" smtClean="0"/>
              <a:t>Traits that negatively affect a person’s ability to get along with others.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660066"/>
                </a:solidFill>
              </a:rPr>
              <a:t>Antisocial Personality, Paranoia, Aggression</a:t>
            </a:r>
          </a:p>
          <a:p>
            <a:pPr>
              <a:buNone/>
            </a:pPr>
            <a:endParaRPr lang="en-US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66"/>
                </a:solidFill>
              </a:rPr>
              <a:t>Somatoform Disorders: </a:t>
            </a:r>
            <a:r>
              <a:rPr lang="en-US" dirty="0" smtClean="0"/>
              <a:t>People with physical symptoms caused by emotional problems, even though the disorder has no actual physical illness.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66"/>
                </a:solidFill>
              </a:rPr>
              <a:t>Hypochondria</a:t>
            </a:r>
          </a:p>
          <a:p>
            <a:pPr>
              <a:buNone/>
            </a:pPr>
            <a:endParaRPr lang="en-US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8080"/>
                </a:solidFill>
              </a:rPr>
              <a:t>Schizophrenia: </a:t>
            </a:r>
            <a:r>
              <a:rPr lang="en-US" dirty="0" smtClean="0"/>
              <a:t>impaired perceptions, thinking processes, emotional health, and physical activity.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8080"/>
                </a:solidFill>
              </a:rPr>
              <a:t>Schizophrenia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assignment: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groups of 2</a:t>
            </a:r>
          </a:p>
          <a:p>
            <a:r>
              <a:rPr lang="en-US" dirty="0" smtClean="0"/>
              <a:t>Describe what type of disorder it is</a:t>
            </a:r>
          </a:p>
          <a:p>
            <a:r>
              <a:rPr lang="en-US" dirty="0" smtClean="0"/>
              <a:t>Describe what occurs with the disorder</a:t>
            </a:r>
          </a:p>
          <a:p>
            <a:r>
              <a:rPr lang="en-US" dirty="0" smtClean="0"/>
              <a:t>Give 5 facts about the disorder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169</TotalTime>
  <Words>149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MENTAL DISORDERS</vt:lpstr>
      <vt:lpstr>PowerPoint Presentation</vt:lpstr>
      <vt:lpstr>PowerPoint Presentation</vt:lpstr>
      <vt:lpstr>PowerPoint Presentation</vt:lpstr>
      <vt:lpstr>Your assignment: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DISORDERS</dc:title>
  <dc:creator>stueve</dc:creator>
  <cp:lastModifiedBy>STUENICO</cp:lastModifiedBy>
  <cp:revision>12</cp:revision>
  <cp:lastPrinted>2012-09-26T17:39:10Z</cp:lastPrinted>
  <dcterms:created xsi:type="dcterms:W3CDTF">2012-09-24T01:25:26Z</dcterms:created>
  <dcterms:modified xsi:type="dcterms:W3CDTF">2012-09-26T17:40:20Z</dcterms:modified>
</cp:coreProperties>
</file>