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67" d="100"/>
          <a:sy n="67" d="100"/>
        </p:scale>
        <p:origin x="-11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2DCF1-3BC9-4102-893F-829AD30328F2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71DAF-999F-44D2-BCC5-9A77F324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10D750-C0A3-47C9-B545-491EB9E06CB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BBDAB4-CCA5-4854-B7E3-9FCB073FE1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Mental and emotional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i="1" dirty="0" smtClean="0"/>
              <a:t>Health</a:t>
            </a:r>
            <a:endParaRPr lang="en-US" sz="4000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ADDICTIONS AND HEALTH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addiction can harm your physical health</a:t>
            </a:r>
          </a:p>
          <a:p>
            <a:pPr lvl="1"/>
            <a:r>
              <a:rPr lang="en-US" dirty="0" smtClean="0"/>
              <a:t>Drugs/alcohol/exercise can harm physical capabilities</a:t>
            </a:r>
          </a:p>
          <a:p>
            <a:r>
              <a:rPr lang="en-US" dirty="0" smtClean="0"/>
              <a:t>An addiction can jeopardize safety</a:t>
            </a:r>
          </a:p>
          <a:p>
            <a:pPr lvl="1"/>
            <a:r>
              <a:rPr lang="en-US" dirty="0" smtClean="0"/>
              <a:t>Drugs/alcohol can change a way a person thinks</a:t>
            </a:r>
          </a:p>
          <a:p>
            <a:pPr lvl="1"/>
            <a:r>
              <a:rPr lang="en-US" dirty="0" smtClean="0"/>
              <a:t>Lead to fights, car crashes, thrill seeking</a:t>
            </a:r>
          </a:p>
          <a:p>
            <a:r>
              <a:rPr lang="en-US" dirty="0" smtClean="0"/>
              <a:t>An addiction can harm relationships</a:t>
            </a:r>
          </a:p>
          <a:p>
            <a:pPr lvl="1"/>
            <a:r>
              <a:rPr lang="en-US" dirty="0" smtClean="0"/>
              <a:t>Teens only focus on that drug or behavior</a:t>
            </a:r>
          </a:p>
          <a:p>
            <a:pPr lvl="1"/>
            <a:r>
              <a:rPr lang="en-US" dirty="0" smtClean="0"/>
              <a:t>Neglect relationships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STATUS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addiction can cause legal problems</a:t>
            </a:r>
          </a:p>
          <a:p>
            <a:pPr lvl="1"/>
            <a:r>
              <a:rPr lang="en-US" dirty="0" smtClean="0"/>
              <a:t>Illegal drugs, lose scholarships, jobs, jail time</a:t>
            </a:r>
          </a:p>
          <a:p>
            <a:r>
              <a:rPr lang="en-US" dirty="0" smtClean="0"/>
              <a:t>An addiction can cause financial problems</a:t>
            </a:r>
          </a:p>
          <a:p>
            <a:pPr lvl="1"/>
            <a:r>
              <a:rPr lang="en-US" dirty="0" smtClean="0"/>
              <a:t>Shopping, gambling addiction – debt</a:t>
            </a:r>
          </a:p>
          <a:p>
            <a:pPr lvl="1"/>
            <a:r>
              <a:rPr lang="en-US" dirty="0" smtClean="0"/>
              <a:t>Fines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ADDICTIONS – 5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a compelling need engage in a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Engaging in a behavior instead of dealing with feeling of anxiety, depression, boredom or loneliness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Feeling bad about oneself after taking a drug or engaging in a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Engaging in the behavior even when there are negative 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Trying to stop but not being able to.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en-US" dirty="0" smtClean="0"/>
              <a:t>Some people become involved with addicts and they want to rescue and fix their problems</a:t>
            </a:r>
          </a:p>
          <a:p>
            <a:r>
              <a:rPr lang="en-US" dirty="0" smtClean="0"/>
              <a:t>Codependence: is a mental disorder in which a person denies feelings and begins to cope in harmful ways.</a:t>
            </a:r>
          </a:p>
          <a:p>
            <a:pPr lvl="1"/>
            <a:r>
              <a:rPr lang="en-US" dirty="0" smtClean="0"/>
              <a:t>Tend to want to rescue and control another person</a:t>
            </a:r>
          </a:p>
          <a:p>
            <a:pPr lvl="1"/>
            <a:r>
              <a:rPr lang="en-US" dirty="0" smtClean="0"/>
              <a:t>Tend to be Enablers</a:t>
            </a:r>
          </a:p>
          <a:p>
            <a:pPr lvl="2"/>
            <a:r>
              <a:rPr lang="en-US" dirty="0" smtClean="0"/>
              <a:t>Enabler is a person who supports the harmful behavior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Deny feelings</a:t>
            </a:r>
          </a:p>
          <a:p>
            <a:r>
              <a:rPr lang="en-US" dirty="0" smtClean="0"/>
              <a:t>Focus on fixing other people’s problems</a:t>
            </a:r>
          </a:p>
          <a:p>
            <a:r>
              <a:rPr lang="en-US" dirty="0" smtClean="0"/>
              <a:t>Try to control other people</a:t>
            </a:r>
          </a:p>
          <a:p>
            <a:r>
              <a:rPr lang="en-US" dirty="0" smtClean="0"/>
              <a:t>Feel responsible for what other people say or do</a:t>
            </a:r>
          </a:p>
          <a:p>
            <a:r>
              <a:rPr lang="en-US" dirty="0" smtClean="0"/>
              <a:t>Seek the approval of others</a:t>
            </a:r>
          </a:p>
          <a:p>
            <a:r>
              <a:rPr lang="en-US" dirty="0" smtClean="0"/>
              <a:t>Have difficulty having fun</a:t>
            </a:r>
          </a:p>
          <a:p>
            <a:r>
              <a:rPr lang="en-US" dirty="0" smtClean="0"/>
              <a:t>Have difficulty having others take care of them</a:t>
            </a:r>
          </a:p>
          <a:p>
            <a:r>
              <a:rPr lang="en-US" dirty="0" smtClean="0"/>
              <a:t>Try to protect others</a:t>
            </a:r>
          </a:p>
          <a:p>
            <a:r>
              <a:rPr lang="en-US" dirty="0" smtClean="0"/>
              <a:t>Do not meet their own needs</a:t>
            </a:r>
          </a:p>
          <a:p>
            <a:r>
              <a:rPr lang="en-US" dirty="0" smtClean="0"/>
              <a:t>Avoid living their own lives by concentrating on others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CODEPENDENCY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Support groups: for both codependents and addicts</a:t>
            </a:r>
          </a:p>
          <a:p>
            <a:r>
              <a:rPr lang="en-US" dirty="0" smtClean="0"/>
              <a:t>Need to develop a better sense of self</a:t>
            </a:r>
          </a:p>
          <a:p>
            <a:r>
              <a:rPr lang="en-US" dirty="0" smtClean="0"/>
              <a:t>Learn to share their feelings</a:t>
            </a:r>
          </a:p>
          <a:p>
            <a:r>
              <a:rPr lang="en-US" dirty="0" smtClean="0"/>
              <a:t>Learn to stay focused on solving their own problems</a:t>
            </a:r>
          </a:p>
          <a:p>
            <a:r>
              <a:rPr lang="en-US" dirty="0" smtClean="0"/>
              <a:t>Allow others to be responsible for their own lives</a:t>
            </a:r>
          </a:p>
          <a:p>
            <a:r>
              <a:rPr lang="en-US" dirty="0" smtClean="0"/>
              <a:t>Use honest talk to confront people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Self-Esteem:  a person’s belief about his/her worth.</a:t>
            </a:r>
          </a:p>
          <a:p>
            <a:pPr lvl="1"/>
            <a:r>
              <a:rPr lang="en-US" sz="2800" dirty="0" smtClean="0"/>
              <a:t>Positive – is a person’s belief that (s)he is worthy and deserves respect.</a:t>
            </a:r>
          </a:p>
          <a:p>
            <a:pPr lvl="1"/>
            <a:r>
              <a:rPr lang="en-US" sz="2800" dirty="0" smtClean="0"/>
              <a:t>Negative – is a person’s belief that (s)he is not worthy and does not deserve respect.</a:t>
            </a:r>
          </a:p>
          <a:p>
            <a:pPr>
              <a:buNone/>
            </a:pPr>
            <a:r>
              <a:rPr lang="en-US" sz="3200" dirty="0" smtClean="0"/>
              <a:t>Our self-esteem can be shaped by our environment. </a:t>
            </a:r>
            <a:endParaRPr lang="en-US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OWN BELIEFS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It is important to always tell the truth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Sometimes it is best to lie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It is important to consider others before acting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 must always protect my interests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It is important to follow all rules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Some rules were made to be broken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It is important to respect authority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No one can tell me what to do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 take responsibility for my actions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Others influence my choices and I use them for reasons for my actions</a:t>
            </a:r>
            <a:endParaRPr lang="en-US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SELF-RESPECT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you respect yourself?</a:t>
            </a:r>
          </a:p>
          <a:p>
            <a:r>
              <a:rPr lang="en-US" dirty="0" smtClean="0"/>
              <a:t>Do you respect others?</a:t>
            </a:r>
          </a:p>
          <a:p>
            <a:r>
              <a:rPr lang="en-US" dirty="0" smtClean="0"/>
              <a:t>Pay attention to your appearance</a:t>
            </a:r>
          </a:p>
          <a:p>
            <a:r>
              <a:rPr lang="en-US" dirty="0" smtClean="0"/>
              <a:t>Mentally decide what is important to you and keep reviewing them</a:t>
            </a:r>
          </a:p>
          <a:p>
            <a:r>
              <a:rPr lang="en-US" dirty="0" smtClean="0"/>
              <a:t>Being okay with being alone at times</a:t>
            </a:r>
          </a:p>
          <a:p>
            <a:r>
              <a:rPr lang="en-US" dirty="0" smtClean="0"/>
              <a:t>Express your feelings</a:t>
            </a:r>
          </a:p>
          <a:p>
            <a:r>
              <a:rPr lang="en-US" dirty="0" smtClean="0"/>
              <a:t>Spend time with your family</a:t>
            </a:r>
          </a:p>
          <a:p>
            <a:r>
              <a:rPr lang="en-US" dirty="0" smtClean="0"/>
              <a:t>Care for other people the way you would want them to care for you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posses good character your actions must reflect responsible values.</a:t>
            </a:r>
          </a:p>
          <a:p>
            <a:r>
              <a:rPr lang="en-US" dirty="0" smtClean="0"/>
              <a:t>To improve self-esteem your belief statements must be responsible.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Make a character check to determine if your actions reflect your beliefs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Control the messages you are sending yourself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Make choices that positively influence your self-respect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MIND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all face challenges, and some face more than others.</a:t>
            </a:r>
          </a:p>
          <a:p>
            <a:r>
              <a:rPr lang="en-US" dirty="0" smtClean="0"/>
              <a:t>How you respond determines the health of your mind.</a:t>
            </a:r>
          </a:p>
          <a:p>
            <a:r>
              <a:rPr lang="en-US" dirty="0" smtClean="0"/>
              <a:t>Some personality characteristics can keep you afloat when things go bad.</a:t>
            </a:r>
          </a:p>
          <a:p>
            <a:r>
              <a:rPr lang="en-US" dirty="0" smtClean="0"/>
              <a:t>Some characteristics can pull you down into addiction and codependence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PERSONAILITY CHECK-UP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86800" cy="4495800"/>
          </a:xfrm>
        </p:spPr>
        <p:txBody>
          <a:bodyPr numCol="3">
            <a:noAutofit/>
          </a:bodyPr>
          <a:lstStyle/>
          <a:p>
            <a:r>
              <a:rPr lang="en-US" sz="3200" dirty="0" smtClean="0"/>
              <a:t>Ambitious</a:t>
            </a:r>
          </a:p>
          <a:p>
            <a:r>
              <a:rPr lang="en-US" sz="3200" dirty="0" smtClean="0"/>
              <a:t>Compassionate</a:t>
            </a:r>
          </a:p>
          <a:p>
            <a:r>
              <a:rPr lang="en-US" sz="3200" dirty="0" smtClean="0"/>
              <a:t>Confident</a:t>
            </a:r>
          </a:p>
          <a:p>
            <a:r>
              <a:rPr lang="en-US" sz="3200" dirty="0" smtClean="0"/>
              <a:t>Cooperative</a:t>
            </a:r>
          </a:p>
          <a:p>
            <a:r>
              <a:rPr lang="en-US" sz="3200" dirty="0" smtClean="0"/>
              <a:t>Courageous</a:t>
            </a:r>
          </a:p>
          <a:p>
            <a:r>
              <a:rPr lang="en-US" sz="3200" dirty="0" smtClean="0"/>
              <a:t>Dedicated</a:t>
            </a:r>
          </a:p>
          <a:p>
            <a:r>
              <a:rPr lang="en-US" sz="3200" dirty="0" smtClean="0"/>
              <a:t>Enthusiastic</a:t>
            </a:r>
          </a:p>
          <a:p>
            <a:r>
              <a:rPr lang="en-US" sz="3200" dirty="0" smtClean="0"/>
              <a:t>Faithful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Generous</a:t>
            </a:r>
          </a:p>
          <a:p>
            <a:r>
              <a:rPr lang="en-US" sz="3200" dirty="0" smtClean="0"/>
              <a:t>Honest</a:t>
            </a:r>
          </a:p>
          <a:p>
            <a:r>
              <a:rPr lang="en-US" sz="3200" dirty="0" smtClean="0"/>
              <a:t>Hopeful</a:t>
            </a:r>
          </a:p>
          <a:p>
            <a:r>
              <a:rPr lang="en-US" sz="3200" dirty="0" smtClean="0"/>
              <a:t>Loyal</a:t>
            </a:r>
          </a:p>
          <a:p>
            <a:r>
              <a:rPr lang="en-US" sz="3200" dirty="0" smtClean="0"/>
              <a:t>Optimistic</a:t>
            </a:r>
          </a:p>
          <a:p>
            <a:r>
              <a:rPr lang="en-US" sz="3200" dirty="0" smtClean="0"/>
              <a:t>Patient</a:t>
            </a:r>
          </a:p>
          <a:p>
            <a:r>
              <a:rPr lang="en-US" sz="3200" dirty="0" smtClean="0"/>
              <a:t>Perceptive</a:t>
            </a:r>
          </a:p>
          <a:p>
            <a:r>
              <a:rPr lang="en-US" sz="3200" dirty="0" smtClean="0"/>
              <a:t>Persistent</a:t>
            </a:r>
          </a:p>
          <a:p>
            <a:r>
              <a:rPr lang="en-US" sz="3200" dirty="0" smtClean="0"/>
              <a:t>Resilient</a:t>
            </a:r>
          </a:p>
          <a:p>
            <a:r>
              <a:rPr lang="en-US" sz="3200" dirty="0" smtClean="0"/>
              <a:t>Resolute</a:t>
            </a:r>
          </a:p>
          <a:p>
            <a:r>
              <a:rPr lang="en-US" sz="3200" dirty="0" smtClean="0"/>
              <a:t>Respectful</a:t>
            </a:r>
          </a:p>
          <a:p>
            <a:r>
              <a:rPr lang="en-US" sz="3200" dirty="0" smtClean="0"/>
              <a:t>Responsible</a:t>
            </a:r>
          </a:p>
          <a:p>
            <a:r>
              <a:rPr lang="en-US" sz="3200" dirty="0" smtClean="0"/>
              <a:t>Secure</a:t>
            </a:r>
          </a:p>
          <a:p>
            <a:r>
              <a:rPr lang="en-US" sz="3200" dirty="0" smtClean="0"/>
              <a:t>Self-determined</a:t>
            </a:r>
          </a:p>
          <a:p>
            <a:r>
              <a:rPr lang="en-US" sz="3200" dirty="0" smtClean="0"/>
              <a:t>Self-disciplined</a:t>
            </a:r>
          </a:p>
          <a:p>
            <a:r>
              <a:rPr lang="en-US" sz="3200" dirty="0" smtClean="0"/>
              <a:t>Sincere</a:t>
            </a:r>
            <a:endParaRPr lang="en-US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personalities have addictive tendencies.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Addiction: </a:t>
            </a:r>
            <a:r>
              <a:rPr lang="en-US" dirty="0" smtClean="0"/>
              <a:t>is the compelling need to take a drug or engage in a specific behavior.</a:t>
            </a:r>
          </a:p>
          <a:p>
            <a:pPr lvl="1"/>
            <a:r>
              <a:rPr lang="en-US" dirty="0" smtClean="0"/>
              <a:t>Addictions are used to avoid problems, disengage, avoid boredom</a:t>
            </a:r>
          </a:p>
          <a:p>
            <a:pPr lvl="1"/>
            <a:r>
              <a:rPr lang="en-US" dirty="0" smtClean="0"/>
              <a:t>Sometimes addictions are created from healthy/normal behaviors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AT RISK TEENS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58200" cy="4800600"/>
          </a:xfrm>
        </p:spPr>
        <p:txBody>
          <a:bodyPr numCol="2">
            <a:normAutofit fontScale="85000" lnSpcReduction="10000"/>
          </a:bodyPr>
          <a:lstStyle/>
          <a:p>
            <a:r>
              <a:rPr lang="en-US" dirty="0" smtClean="0"/>
              <a:t>Depressed</a:t>
            </a:r>
          </a:p>
          <a:p>
            <a:r>
              <a:rPr lang="en-US" dirty="0" smtClean="0"/>
              <a:t>Negative self-esteem</a:t>
            </a:r>
          </a:p>
          <a:p>
            <a:r>
              <a:rPr lang="en-US" dirty="0" smtClean="0"/>
              <a:t>Unmet needs</a:t>
            </a:r>
          </a:p>
          <a:p>
            <a:r>
              <a:rPr lang="en-US" dirty="0" smtClean="0"/>
              <a:t>Feelings of guilt or ashamed</a:t>
            </a:r>
          </a:p>
          <a:p>
            <a:r>
              <a:rPr lang="en-US" dirty="0" smtClean="0"/>
              <a:t>Living in a fantasy word</a:t>
            </a:r>
          </a:p>
          <a:p>
            <a:r>
              <a:rPr lang="en-US" dirty="0" smtClean="0"/>
              <a:t>Traumatic childhoods</a:t>
            </a:r>
          </a:p>
          <a:p>
            <a:r>
              <a:rPr lang="en-US" dirty="0" smtClean="0"/>
              <a:t>Feeling tense or anxious</a:t>
            </a:r>
          </a:p>
          <a:p>
            <a:r>
              <a:rPr lang="en-US" dirty="0" smtClean="0"/>
              <a:t>Difficulty expressing feelings</a:t>
            </a:r>
          </a:p>
          <a:p>
            <a:r>
              <a:rPr lang="en-US" dirty="0" smtClean="0"/>
              <a:t>Trouble with anger</a:t>
            </a:r>
          </a:p>
          <a:p>
            <a:r>
              <a:rPr lang="en-US" dirty="0" smtClean="0"/>
              <a:t>Tendency to blame others when something goes wrong</a:t>
            </a:r>
          </a:p>
          <a:p>
            <a:r>
              <a:rPr lang="en-US" dirty="0" smtClean="0"/>
              <a:t>Constantly seeking others approval</a:t>
            </a:r>
          </a:p>
          <a:p>
            <a:r>
              <a:rPr lang="en-US" dirty="0" smtClean="0"/>
              <a:t>Need to control</a:t>
            </a:r>
          </a:p>
          <a:p>
            <a:r>
              <a:rPr lang="en-US" dirty="0" smtClean="0"/>
              <a:t>Poor coping skills</a:t>
            </a:r>
          </a:p>
          <a:p>
            <a:r>
              <a:rPr lang="en-US" dirty="0" smtClean="0"/>
              <a:t>Difficulty with authority</a:t>
            </a:r>
          </a:p>
          <a:p>
            <a:r>
              <a:rPr lang="en-US" dirty="0" smtClean="0"/>
              <a:t>Feeling empty</a:t>
            </a:r>
          </a:p>
          <a:p>
            <a:r>
              <a:rPr lang="en-US" dirty="0" smtClean="0"/>
              <a:t>Unable to delay gratification</a:t>
            </a:r>
          </a:p>
          <a:p>
            <a:r>
              <a:rPr lang="en-US" dirty="0" smtClean="0"/>
              <a:t>Lonely</a:t>
            </a:r>
          </a:p>
          <a:p>
            <a:r>
              <a:rPr lang="en-US" dirty="0" smtClean="0"/>
              <a:t>Deny personal problems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506</TotalTime>
  <Words>728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Mental and emotional </vt:lpstr>
      <vt:lpstr>SELF-ESTEEM </vt:lpstr>
      <vt:lpstr>EVALUATE OWN BELIEFS</vt:lpstr>
      <vt:lpstr>SELF-RESPECT </vt:lpstr>
      <vt:lpstr>CHARACTER</vt:lpstr>
      <vt:lpstr>HEALTHY MIND </vt:lpstr>
      <vt:lpstr>PERSONAILITY CHECK-UP</vt:lpstr>
      <vt:lpstr>ADDICTIONS </vt:lpstr>
      <vt:lpstr>CHARACTERISTICS OF AT RISK TEENS</vt:lpstr>
      <vt:lpstr>ADDICTIONS AND HEALTH STATUS</vt:lpstr>
      <vt:lpstr>HEALTH STATUS – cont.</vt:lpstr>
      <vt:lpstr>ADDICTIONS – 5 Signs</vt:lpstr>
      <vt:lpstr>CODEPENDENCE</vt:lpstr>
      <vt:lpstr>COMMON CHARACTERISTICS</vt:lpstr>
      <vt:lpstr>RECOVERY CODEPENDENCY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and emotional</dc:title>
  <dc:creator>stueve</dc:creator>
  <cp:lastModifiedBy>STUENICO</cp:lastModifiedBy>
  <cp:revision>54</cp:revision>
  <dcterms:created xsi:type="dcterms:W3CDTF">2012-09-23T14:46:16Z</dcterms:created>
  <dcterms:modified xsi:type="dcterms:W3CDTF">2013-01-07T20:04:11Z</dcterms:modified>
</cp:coreProperties>
</file>