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2" r:id="rId4"/>
    <p:sldId id="259" r:id="rId5"/>
    <p:sldId id="260" r:id="rId6"/>
    <p:sldId id="261" r:id="rId7"/>
    <p:sldId id="263" r:id="rId8"/>
    <p:sldId id="264" r:id="rId9"/>
    <p:sldId id="265" r:id="rId10"/>
    <p:sldId id="262" r:id="rId11"/>
    <p:sldId id="266" r:id="rId12"/>
    <p:sldId id="267" r:id="rId13"/>
    <p:sldId id="268" r:id="rId14"/>
    <p:sldId id="269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5C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290F5A-8DE4-451F-821F-47FDE1B4F8B7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F1A5FCC4-240A-44AC-B863-085C77053121}">
      <dgm:prSet phldrT="[Text]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  <a:effectLst/>
            </a:rPr>
            <a:t>Energy, Passion, Power, Excitement, Anger, Hunger</a:t>
          </a:r>
          <a:endParaRPr lang="en-US" b="1" dirty="0">
            <a:solidFill>
              <a:schemeClr val="tx1"/>
            </a:solidFill>
            <a:effectLst/>
          </a:endParaRPr>
        </a:p>
      </dgm:t>
    </dgm:pt>
    <dgm:pt modelId="{13AE112B-4916-4199-B55A-B0456368186D}" type="parTrans" cxnId="{2389ADE9-205C-4DA3-AEAE-02D148868EBF}">
      <dgm:prSet/>
      <dgm:spPr/>
      <dgm:t>
        <a:bodyPr/>
        <a:lstStyle/>
        <a:p>
          <a:endParaRPr lang="en-US"/>
        </a:p>
      </dgm:t>
    </dgm:pt>
    <dgm:pt modelId="{7029BD48-04D7-4A8C-A3E7-00227A58BE55}" type="sibTrans" cxnId="{2389ADE9-205C-4DA3-AEAE-02D148868EBF}">
      <dgm:prSet/>
      <dgm:spPr/>
      <dgm:t>
        <a:bodyPr/>
        <a:lstStyle/>
        <a:p>
          <a:endParaRPr lang="en-US"/>
        </a:p>
      </dgm:t>
    </dgm:pt>
    <dgm:pt modelId="{2A5B8B81-D324-4A19-B01A-69803764586D}">
      <dgm:prSet phldrT="[Text]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  <a:effectLst/>
            </a:rPr>
            <a:t>Happy, Confident, Creative, Adventurous</a:t>
          </a:r>
          <a:endParaRPr lang="en-US" b="1" dirty="0">
            <a:solidFill>
              <a:schemeClr val="tx1"/>
            </a:solidFill>
            <a:effectLst/>
          </a:endParaRPr>
        </a:p>
      </dgm:t>
    </dgm:pt>
    <dgm:pt modelId="{8D1FF9CF-0757-4EF6-9858-C864810A34D3}" type="parTrans" cxnId="{0DF072F4-8E3F-47F9-BC0C-74C0B94359CD}">
      <dgm:prSet/>
      <dgm:spPr/>
      <dgm:t>
        <a:bodyPr/>
        <a:lstStyle/>
        <a:p>
          <a:endParaRPr lang="en-US"/>
        </a:p>
      </dgm:t>
    </dgm:pt>
    <dgm:pt modelId="{6AA0558E-A98A-4F76-82A5-5FC59E126C09}" type="sibTrans" cxnId="{0DF072F4-8E3F-47F9-BC0C-74C0B94359CD}">
      <dgm:prSet/>
      <dgm:spPr/>
      <dgm:t>
        <a:bodyPr/>
        <a:lstStyle/>
        <a:p>
          <a:endParaRPr lang="en-US"/>
        </a:p>
      </dgm:t>
    </dgm:pt>
    <dgm:pt modelId="{33501A29-DF8C-4D86-AE70-90707A240B77}">
      <dgm:prSet phldrT="[Text]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US" b="1" spc="0" dirty="0" smtClean="0">
              <a:solidFill>
                <a:schemeClr val="tx1"/>
              </a:solidFill>
              <a:effectLst/>
            </a:rPr>
            <a:t>Playful, Satisfying, Optimistic, Hopeful</a:t>
          </a:r>
          <a:endParaRPr lang="en-US" b="1" spc="0" dirty="0">
            <a:solidFill>
              <a:schemeClr val="tx1"/>
            </a:solidFill>
            <a:effectLst/>
          </a:endParaRPr>
        </a:p>
      </dgm:t>
    </dgm:pt>
    <dgm:pt modelId="{151D41D4-10C9-43B4-8E4C-429C047DD07C}" type="parTrans" cxnId="{60206BAE-8C80-4285-A948-629914337E03}">
      <dgm:prSet/>
      <dgm:spPr/>
      <dgm:t>
        <a:bodyPr/>
        <a:lstStyle/>
        <a:p>
          <a:endParaRPr lang="en-US"/>
        </a:p>
      </dgm:t>
    </dgm:pt>
    <dgm:pt modelId="{990EA5D8-D9C3-442D-8D2A-3AEDCC2F12E9}" type="sibTrans" cxnId="{60206BAE-8C80-4285-A948-629914337E03}">
      <dgm:prSet/>
      <dgm:spPr/>
      <dgm:t>
        <a:bodyPr/>
        <a:lstStyle/>
        <a:p>
          <a:endParaRPr lang="en-US"/>
        </a:p>
      </dgm:t>
    </dgm:pt>
    <dgm:pt modelId="{246545CC-8DFB-444A-AAC2-85E610EED491}">
      <dgm:prSet/>
      <dgm:spPr>
        <a:solidFill>
          <a:srgbClr val="00B050">
            <a:alpha val="50000"/>
          </a:srgbClr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Healthy, Renewing, Content, Harmonious</a:t>
          </a:r>
          <a:endParaRPr lang="en-US" b="1" dirty="0">
            <a:solidFill>
              <a:schemeClr val="tx1"/>
            </a:solidFill>
          </a:endParaRPr>
        </a:p>
      </dgm:t>
    </dgm:pt>
    <dgm:pt modelId="{00994E9C-1751-4D21-8B05-6CF3802ECC5C}" type="parTrans" cxnId="{0DD438DF-5F76-42CA-935A-E2E5A8645BD4}">
      <dgm:prSet/>
      <dgm:spPr/>
      <dgm:t>
        <a:bodyPr/>
        <a:lstStyle/>
        <a:p>
          <a:endParaRPr lang="en-US"/>
        </a:p>
      </dgm:t>
    </dgm:pt>
    <dgm:pt modelId="{984541BB-8634-47C0-976D-608E4D0735E3}" type="sibTrans" cxnId="{0DD438DF-5F76-42CA-935A-E2E5A8645BD4}">
      <dgm:prSet/>
      <dgm:spPr/>
      <dgm:t>
        <a:bodyPr/>
        <a:lstStyle/>
        <a:p>
          <a:endParaRPr lang="en-US"/>
        </a:p>
      </dgm:t>
    </dgm:pt>
    <dgm:pt modelId="{6D748CD0-5988-4096-8D1C-54C889FEF9A7}">
      <dgm:prSet/>
      <dgm:spPr>
        <a:solidFill>
          <a:schemeClr val="bg2">
            <a:lumMod val="50000"/>
            <a:alpha val="5000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Honesty, Integrity, Trustworthiness</a:t>
          </a:r>
          <a:endParaRPr lang="en-US" b="1" dirty="0">
            <a:solidFill>
              <a:schemeClr val="tx1"/>
            </a:solidFill>
          </a:endParaRPr>
        </a:p>
      </dgm:t>
    </dgm:pt>
    <dgm:pt modelId="{4CE003EC-389F-46A4-B3B2-65A191B969E2}" type="parTrans" cxnId="{F6BE317B-322A-4FE4-9508-D21CAD5BC313}">
      <dgm:prSet/>
      <dgm:spPr/>
      <dgm:t>
        <a:bodyPr/>
        <a:lstStyle/>
        <a:p>
          <a:endParaRPr lang="en-US"/>
        </a:p>
      </dgm:t>
    </dgm:pt>
    <dgm:pt modelId="{A191EACD-21E9-45E5-BC57-AF303029452A}" type="sibTrans" cxnId="{F6BE317B-322A-4FE4-9508-D21CAD5BC313}">
      <dgm:prSet/>
      <dgm:spPr/>
      <dgm:t>
        <a:bodyPr/>
        <a:lstStyle/>
        <a:p>
          <a:endParaRPr lang="en-US"/>
        </a:p>
      </dgm:t>
    </dgm:pt>
    <dgm:pt modelId="{E53C0DC5-5B42-4DEF-A6C0-4A1D905C3E61}">
      <dgm:prSet/>
      <dgm:spPr>
        <a:solidFill>
          <a:srgbClr val="7030A0">
            <a:alpha val="50000"/>
          </a:srgbClr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Regal, Mystic, Beautiful, Inspirational</a:t>
          </a:r>
          <a:endParaRPr lang="en-US" b="1" dirty="0">
            <a:solidFill>
              <a:schemeClr val="tx1"/>
            </a:solidFill>
          </a:endParaRPr>
        </a:p>
      </dgm:t>
    </dgm:pt>
    <dgm:pt modelId="{6FB8F9E6-1E15-4902-B790-DC5069622639}" type="parTrans" cxnId="{74455AA9-3203-4654-A040-68685A98DB3F}">
      <dgm:prSet/>
      <dgm:spPr/>
      <dgm:t>
        <a:bodyPr/>
        <a:lstStyle/>
        <a:p>
          <a:endParaRPr lang="en-US"/>
        </a:p>
      </dgm:t>
    </dgm:pt>
    <dgm:pt modelId="{091A707E-F57B-47E4-93CC-907F63592D95}" type="sibTrans" cxnId="{74455AA9-3203-4654-A040-68685A98DB3F}">
      <dgm:prSet/>
      <dgm:spPr/>
      <dgm:t>
        <a:bodyPr/>
        <a:lstStyle/>
        <a:p>
          <a:endParaRPr lang="en-US"/>
        </a:p>
      </dgm:t>
    </dgm:pt>
    <dgm:pt modelId="{147E379C-DF34-4C4F-9B01-A9BF16C1A21A}">
      <dgm:prSet/>
      <dgm:spPr>
        <a:solidFill>
          <a:schemeClr val="accent3">
            <a:lumMod val="50000"/>
            <a:alpha val="6600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Easiness, Passivity, Earthiness</a:t>
          </a:r>
          <a:endParaRPr lang="en-US" b="1" dirty="0">
            <a:solidFill>
              <a:schemeClr val="tx1"/>
            </a:solidFill>
          </a:endParaRPr>
        </a:p>
      </dgm:t>
    </dgm:pt>
    <dgm:pt modelId="{0C09A7E8-03A5-4739-A8AB-E1AF2D7DF4F9}" type="parTrans" cxnId="{E7940E73-6F72-4FD2-B7C1-9422F72EBFF0}">
      <dgm:prSet/>
      <dgm:spPr/>
      <dgm:t>
        <a:bodyPr/>
        <a:lstStyle/>
        <a:p>
          <a:endParaRPr lang="en-US"/>
        </a:p>
      </dgm:t>
    </dgm:pt>
    <dgm:pt modelId="{02D2F452-7075-4130-BF35-99A02E387AA1}" type="sibTrans" cxnId="{E7940E73-6F72-4FD2-B7C1-9422F72EBFF0}">
      <dgm:prSet/>
      <dgm:spPr/>
      <dgm:t>
        <a:bodyPr/>
        <a:lstStyle/>
        <a:p>
          <a:endParaRPr lang="en-US"/>
        </a:p>
      </dgm:t>
    </dgm:pt>
    <dgm:pt modelId="{78EE2059-0324-4F7C-9D74-81A989D27AFE}">
      <dgm:prSet/>
      <dgm:spPr>
        <a:solidFill>
          <a:schemeClr val="tx1">
            <a:alpha val="69000"/>
          </a:schemeClr>
        </a:solidFill>
      </dgm:spPr>
      <dgm:t>
        <a:bodyPr/>
        <a:lstStyle/>
        <a:p>
          <a:r>
            <a:rPr lang="en-US" b="1" dirty="0" smtClean="0"/>
            <a:t>Finality, Transitional Color</a:t>
          </a:r>
          <a:endParaRPr lang="en-US" b="1" dirty="0"/>
        </a:p>
      </dgm:t>
    </dgm:pt>
    <dgm:pt modelId="{780D956C-9135-4E27-BE46-B6EE74BB40B2}" type="parTrans" cxnId="{5362E850-6EA8-48E4-BC7F-25BD8622E645}">
      <dgm:prSet/>
      <dgm:spPr/>
      <dgm:t>
        <a:bodyPr/>
        <a:lstStyle/>
        <a:p>
          <a:endParaRPr lang="en-US"/>
        </a:p>
      </dgm:t>
    </dgm:pt>
    <dgm:pt modelId="{EE83D7E0-55ED-44EF-AF59-C2318A38AD6F}" type="sibTrans" cxnId="{5362E850-6EA8-48E4-BC7F-25BD8622E645}">
      <dgm:prSet/>
      <dgm:spPr/>
      <dgm:t>
        <a:bodyPr/>
        <a:lstStyle/>
        <a:p>
          <a:endParaRPr lang="en-US"/>
        </a:p>
      </dgm:t>
    </dgm:pt>
    <dgm:pt modelId="{94C8B29A-2FC8-4A91-804E-67DA71C60DBC}">
      <dgm:prSet/>
      <dgm:spPr>
        <a:solidFill>
          <a:schemeClr val="bg1"/>
        </a:solidFill>
        <a:ln>
          <a:solidFill>
            <a:schemeClr val="tx1">
              <a:alpha val="35000"/>
            </a:schemeClr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Innocence, Purity</a:t>
          </a:r>
          <a:endParaRPr lang="en-US" b="1" dirty="0">
            <a:solidFill>
              <a:schemeClr val="tx1"/>
            </a:solidFill>
          </a:endParaRPr>
        </a:p>
      </dgm:t>
    </dgm:pt>
    <dgm:pt modelId="{A6A3101E-3191-4421-89D3-C1D873E10253}" type="parTrans" cxnId="{B274CD88-56D7-4AA5-A278-2FDD90D4806C}">
      <dgm:prSet/>
      <dgm:spPr/>
      <dgm:t>
        <a:bodyPr/>
        <a:lstStyle/>
        <a:p>
          <a:endParaRPr lang="en-US"/>
        </a:p>
      </dgm:t>
    </dgm:pt>
    <dgm:pt modelId="{BD4BAAF4-D92E-4842-B6DC-B73C22761824}" type="sibTrans" cxnId="{B274CD88-56D7-4AA5-A278-2FDD90D4806C}">
      <dgm:prSet/>
      <dgm:spPr/>
      <dgm:t>
        <a:bodyPr/>
        <a:lstStyle/>
        <a:p>
          <a:endParaRPr lang="en-US"/>
        </a:p>
      </dgm:t>
    </dgm:pt>
    <dgm:pt modelId="{01B4E8FD-0EBE-45CE-8502-61168D2C9BD1}" type="pres">
      <dgm:prSet presAssocID="{C6290F5A-8DE4-451F-821F-47FDE1B4F8B7}" presName="linearFlow" presStyleCnt="0">
        <dgm:presLayoutVars>
          <dgm:dir/>
          <dgm:resizeHandles val="exact"/>
        </dgm:presLayoutVars>
      </dgm:prSet>
      <dgm:spPr/>
    </dgm:pt>
    <dgm:pt modelId="{36814ED4-55BE-448B-AA38-6DB9C29AF1E8}" type="pres">
      <dgm:prSet presAssocID="{F1A5FCC4-240A-44AC-B863-085C77053121}" presName="composite" presStyleCnt="0"/>
      <dgm:spPr/>
    </dgm:pt>
    <dgm:pt modelId="{9BD963EF-CF8F-4EC9-A87E-23B5597B2A27}" type="pres">
      <dgm:prSet presAssocID="{F1A5FCC4-240A-44AC-B863-085C77053121}" presName="imgShp" presStyleLbl="fgImgPlace1" presStyleIdx="0" presStyleCnt="9"/>
      <dgm:spPr>
        <a:solidFill>
          <a:srgbClr val="FF0000"/>
        </a:solidFill>
      </dgm:spPr>
    </dgm:pt>
    <dgm:pt modelId="{F7ABF5CF-73C5-4E97-AE74-AD477D91B017}" type="pres">
      <dgm:prSet presAssocID="{F1A5FCC4-240A-44AC-B863-085C77053121}" presName="txShp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51D91D-EA63-4562-95DA-B6DC30B6176A}" type="pres">
      <dgm:prSet presAssocID="{7029BD48-04D7-4A8C-A3E7-00227A58BE55}" presName="spacing" presStyleCnt="0"/>
      <dgm:spPr/>
    </dgm:pt>
    <dgm:pt modelId="{0E10E08B-9314-4E3A-BF30-D211B8CC06DA}" type="pres">
      <dgm:prSet presAssocID="{2A5B8B81-D324-4A19-B01A-69803764586D}" presName="composite" presStyleCnt="0"/>
      <dgm:spPr/>
    </dgm:pt>
    <dgm:pt modelId="{B1ECAE6A-6FA5-4847-AAF4-630C0644A8A8}" type="pres">
      <dgm:prSet presAssocID="{2A5B8B81-D324-4A19-B01A-69803764586D}" presName="imgShp" presStyleLbl="fgImgPlace1" presStyleIdx="1" presStyleCnt="9"/>
      <dgm:spPr>
        <a:solidFill>
          <a:srgbClr val="FFC000"/>
        </a:solidFill>
      </dgm:spPr>
    </dgm:pt>
    <dgm:pt modelId="{5B29B395-C27F-4970-9CCF-4724C1452B7A}" type="pres">
      <dgm:prSet presAssocID="{2A5B8B81-D324-4A19-B01A-69803764586D}" presName="txShp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C891C0-0967-4C02-AF05-8A160D45FA62}" type="pres">
      <dgm:prSet presAssocID="{6AA0558E-A98A-4F76-82A5-5FC59E126C09}" presName="spacing" presStyleCnt="0"/>
      <dgm:spPr/>
    </dgm:pt>
    <dgm:pt modelId="{7F83C481-101E-460A-92BA-E6F98DF51484}" type="pres">
      <dgm:prSet presAssocID="{33501A29-DF8C-4D86-AE70-90707A240B77}" presName="composite" presStyleCnt="0"/>
      <dgm:spPr/>
    </dgm:pt>
    <dgm:pt modelId="{1BC4EF70-E6C6-4B45-986B-D1B624EBE915}" type="pres">
      <dgm:prSet presAssocID="{33501A29-DF8C-4D86-AE70-90707A240B77}" presName="imgShp" presStyleLbl="fgImgPlace1" presStyleIdx="2" presStyleCnt="9"/>
      <dgm:spPr>
        <a:solidFill>
          <a:srgbClr val="FFFF00"/>
        </a:solidFill>
      </dgm:spPr>
    </dgm:pt>
    <dgm:pt modelId="{AF8F89A0-F543-494F-B027-61C87E4CEB2C}" type="pres">
      <dgm:prSet presAssocID="{33501A29-DF8C-4D86-AE70-90707A240B77}" presName="txShp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ED58F1-5DF8-4167-A249-63B0BBB27AC5}" type="pres">
      <dgm:prSet presAssocID="{990EA5D8-D9C3-442D-8D2A-3AEDCC2F12E9}" presName="spacing" presStyleCnt="0"/>
      <dgm:spPr/>
    </dgm:pt>
    <dgm:pt modelId="{837DC26F-2DD3-4582-BA51-8E4FE0C3E057}" type="pres">
      <dgm:prSet presAssocID="{246545CC-8DFB-444A-AAC2-85E610EED491}" presName="composite" presStyleCnt="0"/>
      <dgm:spPr/>
    </dgm:pt>
    <dgm:pt modelId="{18729D75-F8F7-4DC8-A8FA-5EEAE212242B}" type="pres">
      <dgm:prSet presAssocID="{246545CC-8DFB-444A-AAC2-85E610EED491}" presName="imgShp" presStyleLbl="fgImgPlace1" presStyleIdx="3" presStyleCnt="9"/>
      <dgm:spPr>
        <a:solidFill>
          <a:srgbClr val="00B050"/>
        </a:solidFill>
      </dgm:spPr>
    </dgm:pt>
    <dgm:pt modelId="{F09BBA4B-6FD3-410F-A70D-8EC5910EC1BC}" type="pres">
      <dgm:prSet presAssocID="{246545CC-8DFB-444A-AAC2-85E610EED491}" presName="txShp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72AE6F-3D9F-4A72-82C0-8A84D9BBA90A}" type="pres">
      <dgm:prSet presAssocID="{984541BB-8634-47C0-976D-608E4D0735E3}" presName="spacing" presStyleCnt="0"/>
      <dgm:spPr/>
    </dgm:pt>
    <dgm:pt modelId="{AE0A6F93-E3D3-4CCD-833D-32175079153F}" type="pres">
      <dgm:prSet presAssocID="{6D748CD0-5988-4096-8D1C-54C889FEF9A7}" presName="composite" presStyleCnt="0"/>
      <dgm:spPr/>
    </dgm:pt>
    <dgm:pt modelId="{8412E8BF-854A-4178-8F0F-E06B934B5166}" type="pres">
      <dgm:prSet presAssocID="{6D748CD0-5988-4096-8D1C-54C889FEF9A7}" presName="imgShp" presStyleLbl="fgImgPlace1" presStyleIdx="4" presStyleCnt="9"/>
      <dgm:spPr>
        <a:solidFill>
          <a:schemeClr val="bg2">
            <a:lumMod val="50000"/>
          </a:schemeClr>
        </a:solidFill>
      </dgm:spPr>
    </dgm:pt>
    <dgm:pt modelId="{A25460D1-DA30-45A1-A970-8AD7130139DC}" type="pres">
      <dgm:prSet presAssocID="{6D748CD0-5988-4096-8D1C-54C889FEF9A7}" presName="txShp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82A2D6-8437-4505-936C-40FE17144892}" type="pres">
      <dgm:prSet presAssocID="{A191EACD-21E9-45E5-BC57-AF303029452A}" presName="spacing" presStyleCnt="0"/>
      <dgm:spPr/>
    </dgm:pt>
    <dgm:pt modelId="{0FBD3145-64BB-4DE8-BD16-CD8A9285F9E2}" type="pres">
      <dgm:prSet presAssocID="{E53C0DC5-5B42-4DEF-A6C0-4A1D905C3E61}" presName="composite" presStyleCnt="0"/>
      <dgm:spPr/>
    </dgm:pt>
    <dgm:pt modelId="{D6318D14-5393-40B9-8DDF-E0EE652C5F4D}" type="pres">
      <dgm:prSet presAssocID="{E53C0DC5-5B42-4DEF-A6C0-4A1D905C3E61}" presName="imgShp" presStyleLbl="fgImgPlace1" presStyleIdx="5" presStyleCnt="9"/>
      <dgm:spPr>
        <a:solidFill>
          <a:srgbClr val="7030A0"/>
        </a:solidFill>
      </dgm:spPr>
    </dgm:pt>
    <dgm:pt modelId="{C241F326-530D-40B9-9C8A-A505245ED5B0}" type="pres">
      <dgm:prSet presAssocID="{E53C0DC5-5B42-4DEF-A6C0-4A1D905C3E61}" presName="txShp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A2D87A-8AC6-402A-9CD6-B9957D32BA0E}" type="pres">
      <dgm:prSet presAssocID="{091A707E-F57B-47E4-93CC-907F63592D95}" presName="spacing" presStyleCnt="0"/>
      <dgm:spPr/>
    </dgm:pt>
    <dgm:pt modelId="{E9BDC616-5573-450D-840C-755312909CE5}" type="pres">
      <dgm:prSet presAssocID="{147E379C-DF34-4C4F-9B01-A9BF16C1A21A}" presName="composite" presStyleCnt="0"/>
      <dgm:spPr/>
    </dgm:pt>
    <dgm:pt modelId="{BFB96021-C11C-43C0-8D10-241DABF07E60}" type="pres">
      <dgm:prSet presAssocID="{147E379C-DF34-4C4F-9B01-A9BF16C1A21A}" presName="imgShp" presStyleLbl="fgImgPlace1" presStyleIdx="6" presStyleCnt="9"/>
      <dgm:spPr>
        <a:solidFill>
          <a:schemeClr val="accent3">
            <a:lumMod val="50000"/>
          </a:schemeClr>
        </a:solidFill>
      </dgm:spPr>
    </dgm:pt>
    <dgm:pt modelId="{37DB7BE4-13AF-4F10-9ACC-427B00AE9AB0}" type="pres">
      <dgm:prSet presAssocID="{147E379C-DF34-4C4F-9B01-A9BF16C1A21A}" presName="txShp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310CE3-5E31-4E1F-B54D-C3423BEC8E3C}" type="pres">
      <dgm:prSet presAssocID="{02D2F452-7075-4130-BF35-99A02E387AA1}" presName="spacing" presStyleCnt="0"/>
      <dgm:spPr/>
    </dgm:pt>
    <dgm:pt modelId="{8B45BC27-355D-452C-BF9C-1929B6864CD6}" type="pres">
      <dgm:prSet presAssocID="{78EE2059-0324-4F7C-9D74-81A989D27AFE}" presName="composite" presStyleCnt="0"/>
      <dgm:spPr/>
    </dgm:pt>
    <dgm:pt modelId="{B80FBA07-769B-42FD-BE23-A5A8A925D3FC}" type="pres">
      <dgm:prSet presAssocID="{78EE2059-0324-4F7C-9D74-81A989D27AFE}" presName="imgShp" presStyleLbl="fgImgPlace1" presStyleIdx="7" presStyleCnt="9"/>
      <dgm:spPr>
        <a:solidFill>
          <a:schemeClr val="tx1"/>
        </a:solidFill>
      </dgm:spPr>
    </dgm:pt>
    <dgm:pt modelId="{F7F0103F-66E4-41D1-8A70-17D3EEB5833F}" type="pres">
      <dgm:prSet presAssocID="{78EE2059-0324-4F7C-9D74-81A989D27AFE}" presName="txShp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5737EF-6F10-4A2E-9040-467DFE6D4699}" type="pres">
      <dgm:prSet presAssocID="{EE83D7E0-55ED-44EF-AF59-C2318A38AD6F}" presName="spacing" presStyleCnt="0"/>
      <dgm:spPr/>
    </dgm:pt>
    <dgm:pt modelId="{EB74F379-15C6-457C-A9A1-E34CD77A833E}" type="pres">
      <dgm:prSet presAssocID="{94C8B29A-2FC8-4A91-804E-67DA71C60DBC}" presName="composite" presStyleCnt="0"/>
      <dgm:spPr/>
    </dgm:pt>
    <dgm:pt modelId="{FEB2C190-717B-40BA-AD77-188E408262C8}" type="pres">
      <dgm:prSet presAssocID="{94C8B29A-2FC8-4A91-804E-67DA71C60DBC}" presName="imgShp" presStyleLbl="fgImgPlace1" presStyleIdx="8" presStyleCnt="9"/>
      <dgm:spPr>
        <a:solidFill>
          <a:schemeClr val="bg1"/>
        </a:solidFill>
        <a:ln>
          <a:solidFill>
            <a:schemeClr val="tx1">
              <a:alpha val="35000"/>
            </a:schemeClr>
          </a:solidFill>
        </a:ln>
      </dgm:spPr>
    </dgm:pt>
    <dgm:pt modelId="{639BBD9B-EC0B-46FC-9FC9-23FA420CF2C1}" type="pres">
      <dgm:prSet presAssocID="{94C8B29A-2FC8-4A91-804E-67DA71C60DBC}" presName="txShp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206BAE-8C80-4285-A948-629914337E03}" srcId="{C6290F5A-8DE4-451F-821F-47FDE1B4F8B7}" destId="{33501A29-DF8C-4D86-AE70-90707A240B77}" srcOrd="2" destOrd="0" parTransId="{151D41D4-10C9-43B4-8E4C-429C047DD07C}" sibTransId="{990EA5D8-D9C3-442D-8D2A-3AEDCC2F12E9}"/>
    <dgm:cxn modelId="{8B8A2B2C-2076-4802-8F24-BDC3F1580B04}" type="presOf" srcId="{E53C0DC5-5B42-4DEF-A6C0-4A1D905C3E61}" destId="{C241F326-530D-40B9-9C8A-A505245ED5B0}" srcOrd="0" destOrd="0" presId="urn:microsoft.com/office/officeart/2005/8/layout/vList3#1"/>
    <dgm:cxn modelId="{E7940E73-6F72-4FD2-B7C1-9422F72EBFF0}" srcId="{C6290F5A-8DE4-451F-821F-47FDE1B4F8B7}" destId="{147E379C-DF34-4C4F-9B01-A9BF16C1A21A}" srcOrd="6" destOrd="0" parTransId="{0C09A7E8-03A5-4739-A8AB-E1AF2D7DF4F9}" sibTransId="{02D2F452-7075-4130-BF35-99A02E387AA1}"/>
    <dgm:cxn modelId="{AD9FFEA4-7822-4E47-A4B6-BEB0D102959D}" type="presOf" srcId="{33501A29-DF8C-4D86-AE70-90707A240B77}" destId="{AF8F89A0-F543-494F-B027-61C87E4CEB2C}" srcOrd="0" destOrd="0" presId="urn:microsoft.com/office/officeart/2005/8/layout/vList3#1"/>
    <dgm:cxn modelId="{0DF072F4-8E3F-47F9-BC0C-74C0B94359CD}" srcId="{C6290F5A-8DE4-451F-821F-47FDE1B4F8B7}" destId="{2A5B8B81-D324-4A19-B01A-69803764586D}" srcOrd="1" destOrd="0" parTransId="{8D1FF9CF-0757-4EF6-9858-C864810A34D3}" sibTransId="{6AA0558E-A98A-4F76-82A5-5FC59E126C09}"/>
    <dgm:cxn modelId="{12B3797A-40CC-479C-9783-629844F7FD71}" type="presOf" srcId="{147E379C-DF34-4C4F-9B01-A9BF16C1A21A}" destId="{37DB7BE4-13AF-4F10-9ACC-427B00AE9AB0}" srcOrd="0" destOrd="0" presId="urn:microsoft.com/office/officeart/2005/8/layout/vList3#1"/>
    <dgm:cxn modelId="{F0971DA5-B82C-4736-BC99-F2B669AD4677}" type="presOf" srcId="{246545CC-8DFB-444A-AAC2-85E610EED491}" destId="{F09BBA4B-6FD3-410F-A70D-8EC5910EC1BC}" srcOrd="0" destOrd="0" presId="urn:microsoft.com/office/officeart/2005/8/layout/vList3#1"/>
    <dgm:cxn modelId="{B274CD88-56D7-4AA5-A278-2FDD90D4806C}" srcId="{C6290F5A-8DE4-451F-821F-47FDE1B4F8B7}" destId="{94C8B29A-2FC8-4A91-804E-67DA71C60DBC}" srcOrd="8" destOrd="0" parTransId="{A6A3101E-3191-4421-89D3-C1D873E10253}" sibTransId="{BD4BAAF4-D92E-4842-B6DC-B73C22761824}"/>
    <dgm:cxn modelId="{F6BE317B-322A-4FE4-9508-D21CAD5BC313}" srcId="{C6290F5A-8DE4-451F-821F-47FDE1B4F8B7}" destId="{6D748CD0-5988-4096-8D1C-54C889FEF9A7}" srcOrd="4" destOrd="0" parTransId="{4CE003EC-389F-46A4-B3B2-65A191B969E2}" sibTransId="{A191EACD-21E9-45E5-BC57-AF303029452A}"/>
    <dgm:cxn modelId="{2389ADE9-205C-4DA3-AEAE-02D148868EBF}" srcId="{C6290F5A-8DE4-451F-821F-47FDE1B4F8B7}" destId="{F1A5FCC4-240A-44AC-B863-085C77053121}" srcOrd="0" destOrd="0" parTransId="{13AE112B-4916-4199-B55A-B0456368186D}" sibTransId="{7029BD48-04D7-4A8C-A3E7-00227A58BE55}"/>
    <dgm:cxn modelId="{052FDC99-1B08-48B4-8C58-FA5E907906EB}" type="presOf" srcId="{2A5B8B81-D324-4A19-B01A-69803764586D}" destId="{5B29B395-C27F-4970-9CCF-4724C1452B7A}" srcOrd="0" destOrd="0" presId="urn:microsoft.com/office/officeart/2005/8/layout/vList3#1"/>
    <dgm:cxn modelId="{D25A60D6-7EC6-471E-B18C-33DBBE0A9763}" type="presOf" srcId="{6D748CD0-5988-4096-8D1C-54C889FEF9A7}" destId="{A25460D1-DA30-45A1-A970-8AD7130139DC}" srcOrd="0" destOrd="0" presId="urn:microsoft.com/office/officeart/2005/8/layout/vList3#1"/>
    <dgm:cxn modelId="{74455AA9-3203-4654-A040-68685A98DB3F}" srcId="{C6290F5A-8DE4-451F-821F-47FDE1B4F8B7}" destId="{E53C0DC5-5B42-4DEF-A6C0-4A1D905C3E61}" srcOrd="5" destOrd="0" parTransId="{6FB8F9E6-1E15-4902-B790-DC5069622639}" sibTransId="{091A707E-F57B-47E4-93CC-907F63592D95}"/>
    <dgm:cxn modelId="{5362E850-6EA8-48E4-BC7F-25BD8622E645}" srcId="{C6290F5A-8DE4-451F-821F-47FDE1B4F8B7}" destId="{78EE2059-0324-4F7C-9D74-81A989D27AFE}" srcOrd="7" destOrd="0" parTransId="{780D956C-9135-4E27-BE46-B6EE74BB40B2}" sibTransId="{EE83D7E0-55ED-44EF-AF59-C2318A38AD6F}"/>
    <dgm:cxn modelId="{0DD438DF-5F76-42CA-935A-E2E5A8645BD4}" srcId="{C6290F5A-8DE4-451F-821F-47FDE1B4F8B7}" destId="{246545CC-8DFB-444A-AAC2-85E610EED491}" srcOrd="3" destOrd="0" parTransId="{00994E9C-1751-4D21-8B05-6CF3802ECC5C}" sibTransId="{984541BB-8634-47C0-976D-608E4D0735E3}"/>
    <dgm:cxn modelId="{03AA8A6C-7BA3-49F6-BFC0-EFB0432174F3}" type="presOf" srcId="{94C8B29A-2FC8-4A91-804E-67DA71C60DBC}" destId="{639BBD9B-EC0B-46FC-9FC9-23FA420CF2C1}" srcOrd="0" destOrd="0" presId="urn:microsoft.com/office/officeart/2005/8/layout/vList3#1"/>
    <dgm:cxn modelId="{43E32D0F-F52D-4120-A953-D90BDB7F101B}" type="presOf" srcId="{C6290F5A-8DE4-451F-821F-47FDE1B4F8B7}" destId="{01B4E8FD-0EBE-45CE-8502-61168D2C9BD1}" srcOrd="0" destOrd="0" presId="urn:microsoft.com/office/officeart/2005/8/layout/vList3#1"/>
    <dgm:cxn modelId="{6CA66684-261A-40F4-98A3-B40328C1AA18}" type="presOf" srcId="{F1A5FCC4-240A-44AC-B863-085C77053121}" destId="{F7ABF5CF-73C5-4E97-AE74-AD477D91B017}" srcOrd="0" destOrd="0" presId="urn:microsoft.com/office/officeart/2005/8/layout/vList3#1"/>
    <dgm:cxn modelId="{D4BBF5F9-7BDC-447E-B515-C5D54C098A6A}" type="presOf" srcId="{78EE2059-0324-4F7C-9D74-81A989D27AFE}" destId="{F7F0103F-66E4-41D1-8A70-17D3EEB5833F}" srcOrd="0" destOrd="0" presId="urn:microsoft.com/office/officeart/2005/8/layout/vList3#1"/>
    <dgm:cxn modelId="{64DFD615-DB38-450C-836E-B04C02B3FD74}" type="presParOf" srcId="{01B4E8FD-0EBE-45CE-8502-61168D2C9BD1}" destId="{36814ED4-55BE-448B-AA38-6DB9C29AF1E8}" srcOrd="0" destOrd="0" presId="urn:microsoft.com/office/officeart/2005/8/layout/vList3#1"/>
    <dgm:cxn modelId="{445FD299-C790-4733-847B-FDAC1C1FBB4D}" type="presParOf" srcId="{36814ED4-55BE-448B-AA38-6DB9C29AF1E8}" destId="{9BD963EF-CF8F-4EC9-A87E-23B5597B2A27}" srcOrd="0" destOrd="0" presId="urn:microsoft.com/office/officeart/2005/8/layout/vList3#1"/>
    <dgm:cxn modelId="{AAFAB621-6A02-4665-9796-1D64B8D70FB1}" type="presParOf" srcId="{36814ED4-55BE-448B-AA38-6DB9C29AF1E8}" destId="{F7ABF5CF-73C5-4E97-AE74-AD477D91B017}" srcOrd="1" destOrd="0" presId="urn:microsoft.com/office/officeart/2005/8/layout/vList3#1"/>
    <dgm:cxn modelId="{ED6CEB7F-8005-4651-8F8E-8FDBFB2D632E}" type="presParOf" srcId="{01B4E8FD-0EBE-45CE-8502-61168D2C9BD1}" destId="{1051D91D-EA63-4562-95DA-B6DC30B6176A}" srcOrd="1" destOrd="0" presId="urn:microsoft.com/office/officeart/2005/8/layout/vList3#1"/>
    <dgm:cxn modelId="{ED0DFAE4-7F50-477C-828B-4EAB5043C037}" type="presParOf" srcId="{01B4E8FD-0EBE-45CE-8502-61168D2C9BD1}" destId="{0E10E08B-9314-4E3A-BF30-D211B8CC06DA}" srcOrd="2" destOrd="0" presId="urn:microsoft.com/office/officeart/2005/8/layout/vList3#1"/>
    <dgm:cxn modelId="{0DFDC1B6-06C6-4029-B390-889B207BA16F}" type="presParOf" srcId="{0E10E08B-9314-4E3A-BF30-D211B8CC06DA}" destId="{B1ECAE6A-6FA5-4847-AAF4-630C0644A8A8}" srcOrd="0" destOrd="0" presId="urn:microsoft.com/office/officeart/2005/8/layout/vList3#1"/>
    <dgm:cxn modelId="{37E144C5-2E69-4E39-BCAE-CD55B6BEAE22}" type="presParOf" srcId="{0E10E08B-9314-4E3A-BF30-D211B8CC06DA}" destId="{5B29B395-C27F-4970-9CCF-4724C1452B7A}" srcOrd="1" destOrd="0" presId="urn:microsoft.com/office/officeart/2005/8/layout/vList3#1"/>
    <dgm:cxn modelId="{4BB73F44-8C1F-4E46-BA11-816FABF68968}" type="presParOf" srcId="{01B4E8FD-0EBE-45CE-8502-61168D2C9BD1}" destId="{F7C891C0-0967-4C02-AF05-8A160D45FA62}" srcOrd="3" destOrd="0" presId="urn:microsoft.com/office/officeart/2005/8/layout/vList3#1"/>
    <dgm:cxn modelId="{DBCE82E9-8ACC-4C6A-BE08-B1ECD0F5A768}" type="presParOf" srcId="{01B4E8FD-0EBE-45CE-8502-61168D2C9BD1}" destId="{7F83C481-101E-460A-92BA-E6F98DF51484}" srcOrd="4" destOrd="0" presId="urn:microsoft.com/office/officeart/2005/8/layout/vList3#1"/>
    <dgm:cxn modelId="{33F5D2FE-E6DC-4A6E-96A9-3A302AB970E8}" type="presParOf" srcId="{7F83C481-101E-460A-92BA-E6F98DF51484}" destId="{1BC4EF70-E6C6-4B45-986B-D1B624EBE915}" srcOrd="0" destOrd="0" presId="urn:microsoft.com/office/officeart/2005/8/layout/vList3#1"/>
    <dgm:cxn modelId="{590C163D-C9E2-4CC8-9611-8E4D9602545B}" type="presParOf" srcId="{7F83C481-101E-460A-92BA-E6F98DF51484}" destId="{AF8F89A0-F543-494F-B027-61C87E4CEB2C}" srcOrd="1" destOrd="0" presId="urn:microsoft.com/office/officeart/2005/8/layout/vList3#1"/>
    <dgm:cxn modelId="{CEE6540B-C2F4-449E-BAF8-85F00DA3EA5D}" type="presParOf" srcId="{01B4E8FD-0EBE-45CE-8502-61168D2C9BD1}" destId="{3EED58F1-5DF8-4167-A249-63B0BBB27AC5}" srcOrd="5" destOrd="0" presId="urn:microsoft.com/office/officeart/2005/8/layout/vList3#1"/>
    <dgm:cxn modelId="{654646C9-E275-4B82-9A6C-C230A94B2188}" type="presParOf" srcId="{01B4E8FD-0EBE-45CE-8502-61168D2C9BD1}" destId="{837DC26F-2DD3-4582-BA51-8E4FE0C3E057}" srcOrd="6" destOrd="0" presId="urn:microsoft.com/office/officeart/2005/8/layout/vList3#1"/>
    <dgm:cxn modelId="{07299BE2-3F91-4FD2-BAE9-7F2FFCE0A873}" type="presParOf" srcId="{837DC26F-2DD3-4582-BA51-8E4FE0C3E057}" destId="{18729D75-F8F7-4DC8-A8FA-5EEAE212242B}" srcOrd="0" destOrd="0" presId="urn:microsoft.com/office/officeart/2005/8/layout/vList3#1"/>
    <dgm:cxn modelId="{5C1FC0BF-1FD7-4D8A-8907-1A58DB97A382}" type="presParOf" srcId="{837DC26F-2DD3-4582-BA51-8E4FE0C3E057}" destId="{F09BBA4B-6FD3-410F-A70D-8EC5910EC1BC}" srcOrd="1" destOrd="0" presId="urn:microsoft.com/office/officeart/2005/8/layout/vList3#1"/>
    <dgm:cxn modelId="{19BA8AED-0DDE-4B06-8972-804D5BF1AB05}" type="presParOf" srcId="{01B4E8FD-0EBE-45CE-8502-61168D2C9BD1}" destId="{CD72AE6F-3D9F-4A72-82C0-8A84D9BBA90A}" srcOrd="7" destOrd="0" presId="urn:microsoft.com/office/officeart/2005/8/layout/vList3#1"/>
    <dgm:cxn modelId="{D992405F-F0DC-41AA-B86C-7DB1B1A534CB}" type="presParOf" srcId="{01B4E8FD-0EBE-45CE-8502-61168D2C9BD1}" destId="{AE0A6F93-E3D3-4CCD-833D-32175079153F}" srcOrd="8" destOrd="0" presId="urn:microsoft.com/office/officeart/2005/8/layout/vList3#1"/>
    <dgm:cxn modelId="{EC13F603-4EE5-4636-85E5-DE3C1D7E42D4}" type="presParOf" srcId="{AE0A6F93-E3D3-4CCD-833D-32175079153F}" destId="{8412E8BF-854A-4178-8F0F-E06B934B5166}" srcOrd="0" destOrd="0" presId="urn:microsoft.com/office/officeart/2005/8/layout/vList3#1"/>
    <dgm:cxn modelId="{0DF5C316-F58D-47B5-9F9F-41309B5F03C1}" type="presParOf" srcId="{AE0A6F93-E3D3-4CCD-833D-32175079153F}" destId="{A25460D1-DA30-45A1-A970-8AD7130139DC}" srcOrd="1" destOrd="0" presId="urn:microsoft.com/office/officeart/2005/8/layout/vList3#1"/>
    <dgm:cxn modelId="{7AC28A5A-95AC-4FC2-BB93-233EEA3986AB}" type="presParOf" srcId="{01B4E8FD-0EBE-45CE-8502-61168D2C9BD1}" destId="{9C82A2D6-8437-4505-936C-40FE17144892}" srcOrd="9" destOrd="0" presId="urn:microsoft.com/office/officeart/2005/8/layout/vList3#1"/>
    <dgm:cxn modelId="{1F58AE81-EDAC-4E39-A159-11B507D813F2}" type="presParOf" srcId="{01B4E8FD-0EBE-45CE-8502-61168D2C9BD1}" destId="{0FBD3145-64BB-4DE8-BD16-CD8A9285F9E2}" srcOrd="10" destOrd="0" presId="urn:microsoft.com/office/officeart/2005/8/layout/vList3#1"/>
    <dgm:cxn modelId="{865D6932-FB31-433F-80E0-50B5950E8372}" type="presParOf" srcId="{0FBD3145-64BB-4DE8-BD16-CD8A9285F9E2}" destId="{D6318D14-5393-40B9-8DDF-E0EE652C5F4D}" srcOrd="0" destOrd="0" presId="urn:microsoft.com/office/officeart/2005/8/layout/vList3#1"/>
    <dgm:cxn modelId="{3529DCF5-8ADC-4E02-8470-8ACCAB85FF6F}" type="presParOf" srcId="{0FBD3145-64BB-4DE8-BD16-CD8A9285F9E2}" destId="{C241F326-530D-40B9-9C8A-A505245ED5B0}" srcOrd="1" destOrd="0" presId="urn:microsoft.com/office/officeart/2005/8/layout/vList3#1"/>
    <dgm:cxn modelId="{8E6994B0-C0AB-499D-917C-9F5A41D0E652}" type="presParOf" srcId="{01B4E8FD-0EBE-45CE-8502-61168D2C9BD1}" destId="{9DA2D87A-8AC6-402A-9CD6-B9957D32BA0E}" srcOrd="11" destOrd="0" presId="urn:microsoft.com/office/officeart/2005/8/layout/vList3#1"/>
    <dgm:cxn modelId="{B5245129-4B48-479E-B857-93A5E471635F}" type="presParOf" srcId="{01B4E8FD-0EBE-45CE-8502-61168D2C9BD1}" destId="{E9BDC616-5573-450D-840C-755312909CE5}" srcOrd="12" destOrd="0" presId="urn:microsoft.com/office/officeart/2005/8/layout/vList3#1"/>
    <dgm:cxn modelId="{EF9ED715-0EC6-4B68-BFC3-861548360B61}" type="presParOf" srcId="{E9BDC616-5573-450D-840C-755312909CE5}" destId="{BFB96021-C11C-43C0-8D10-241DABF07E60}" srcOrd="0" destOrd="0" presId="urn:microsoft.com/office/officeart/2005/8/layout/vList3#1"/>
    <dgm:cxn modelId="{F45C12C9-B856-4262-A324-78F4A8AB28FB}" type="presParOf" srcId="{E9BDC616-5573-450D-840C-755312909CE5}" destId="{37DB7BE4-13AF-4F10-9ACC-427B00AE9AB0}" srcOrd="1" destOrd="0" presId="urn:microsoft.com/office/officeart/2005/8/layout/vList3#1"/>
    <dgm:cxn modelId="{BFDCFFB3-E366-4C98-889F-DB7C14E96B92}" type="presParOf" srcId="{01B4E8FD-0EBE-45CE-8502-61168D2C9BD1}" destId="{06310CE3-5E31-4E1F-B54D-C3423BEC8E3C}" srcOrd="13" destOrd="0" presId="urn:microsoft.com/office/officeart/2005/8/layout/vList3#1"/>
    <dgm:cxn modelId="{D329559D-13AD-4089-BDC3-188A87DF4D1E}" type="presParOf" srcId="{01B4E8FD-0EBE-45CE-8502-61168D2C9BD1}" destId="{8B45BC27-355D-452C-BF9C-1929B6864CD6}" srcOrd="14" destOrd="0" presId="urn:microsoft.com/office/officeart/2005/8/layout/vList3#1"/>
    <dgm:cxn modelId="{56837E04-01C6-4E03-A713-EF3FE2EA369B}" type="presParOf" srcId="{8B45BC27-355D-452C-BF9C-1929B6864CD6}" destId="{B80FBA07-769B-42FD-BE23-A5A8A925D3FC}" srcOrd="0" destOrd="0" presId="urn:microsoft.com/office/officeart/2005/8/layout/vList3#1"/>
    <dgm:cxn modelId="{9DF9FBC4-EE4D-464F-9A95-9CFEC163B2CC}" type="presParOf" srcId="{8B45BC27-355D-452C-BF9C-1929B6864CD6}" destId="{F7F0103F-66E4-41D1-8A70-17D3EEB5833F}" srcOrd="1" destOrd="0" presId="urn:microsoft.com/office/officeart/2005/8/layout/vList3#1"/>
    <dgm:cxn modelId="{0E94E53E-93A0-429A-9D6C-9D893A79795E}" type="presParOf" srcId="{01B4E8FD-0EBE-45CE-8502-61168D2C9BD1}" destId="{475737EF-6F10-4A2E-9040-467DFE6D4699}" srcOrd="15" destOrd="0" presId="urn:microsoft.com/office/officeart/2005/8/layout/vList3#1"/>
    <dgm:cxn modelId="{9B0F3EE1-13E6-4D12-838F-0E6A7091188A}" type="presParOf" srcId="{01B4E8FD-0EBE-45CE-8502-61168D2C9BD1}" destId="{EB74F379-15C6-457C-A9A1-E34CD77A833E}" srcOrd="16" destOrd="0" presId="urn:microsoft.com/office/officeart/2005/8/layout/vList3#1"/>
    <dgm:cxn modelId="{652EAFC3-2CFE-4DDC-9FD8-98DCAB171FD8}" type="presParOf" srcId="{EB74F379-15C6-457C-A9A1-E34CD77A833E}" destId="{FEB2C190-717B-40BA-AD77-188E408262C8}" srcOrd="0" destOrd="0" presId="urn:microsoft.com/office/officeart/2005/8/layout/vList3#1"/>
    <dgm:cxn modelId="{EFEC63DB-7DA0-48B1-9737-47B996BFFC2E}" type="presParOf" srcId="{EB74F379-15C6-457C-A9A1-E34CD77A833E}" destId="{639BBD9B-EC0B-46FC-9FC9-23FA420CF2C1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D89F57-E9E5-4869-ADD7-75305819F782}" type="doc">
      <dgm:prSet loTypeId="urn:microsoft.com/office/officeart/2005/8/layout/pList2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2F0636-3257-4B21-AC5D-8BC94257891F}">
      <dgm:prSet phldrT="[Text]" custT="1"/>
      <dgm:spPr>
        <a:solidFill>
          <a:srgbClr val="FFFF00">
            <a:alpha val="30000"/>
          </a:srgbClr>
        </a:solidFill>
      </dgm:spPr>
      <dgm:t>
        <a:bodyPr anchor="ctr"/>
        <a:lstStyle/>
        <a:p>
          <a:r>
            <a:rPr lang="en-US" sz="1600" b="1" spc="-150" dirty="0" smtClean="0">
              <a:solidFill>
                <a:schemeClr val="accent2">
                  <a:lumMod val="75000"/>
                </a:schemeClr>
              </a:solidFill>
              <a:effectLst>
                <a:reflection blurRad="6350" stA="55000" endA="50" endPos="85000" dir="5400000" sy="-100000" algn="bl" rotWithShape="0"/>
              </a:effectLst>
              <a:latin typeface="+mj-lt"/>
            </a:rPr>
            <a:t>CONTRAST</a:t>
          </a:r>
          <a:endParaRPr lang="en-US" sz="1600" b="1" spc="-150" dirty="0">
            <a:solidFill>
              <a:schemeClr val="accent2">
                <a:lumMod val="75000"/>
              </a:schemeClr>
            </a:solidFill>
            <a:effectLst>
              <a:reflection blurRad="6350" stA="55000" endA="50" endPos="85000" dir="5400000" sy="-100000" algn="bl" rotWithShape="0"/>
            </a:effectLst>
            <a:latin typeface="+mj-lt"/>
          </a:endParaRPr>
        </a:p>
      </dgm:t>
    </dgm:pt>
    <dgm:pt modelId="{1D6B9B9E-8A43-41A7-9201-4F47DBCED34C}" type="parTrans" cxnId="{8CBCDAC8-F84E-447A-AB17-9EF5A61BC632}">
      <dgm:prSet/>
      <dgm:spPr/>
      <dgm:t>
        <a:bodyPr/>
        <a:lstStyle/>
        <a:p>
          <a:endParaRPr lang="en-US"/>
        </a:p>
      </dgm:t>
    </dgm:pt>
    <dgm:pt modelId="{9DDFAF56-533D-4FEC-833E-1A4D940FC2A3}" type="sibTrans" cxnId="{8CBCDAC8-F84E-447A-AB17-9EF5A61BC632}">
      <dgm:prSet/>
      <dgm:spPr/>
      <dgm:t>
        <a:bodyPr/>
        <a:lstStyle/>
        <a:p>
          <a:endParaRPr lang="en-US"/>
        </a:p>
      </dgm:t>
    </dgm:pt>
    <dgm:pt modelId="{A95F72D1-989C-480A-9AA7-E19508964C1D}">
      <dgm:prSet phldrT="[Text]" custT="1"/>
      <dgm:spPr>
        <a:solidFill>
          <a:srgbClr val="FFFF00">
            <a:alpha val="30000"/>
          </a:srgbClr>
        </a:solidFill>
      </dgm:spPr>
      <dgm:t>
        <a:bodyPr vert="horz" anchor="ctr"/>
        <a:lstStyle/>
        <a:p>
          <a:r>
            <a:rPr lang="en-US" sz="1600" b="1" spc="-150" dirty="0" smtClean="0">
              <a:solidFill>
                <a:schemeClr val="accent2">
                  <a:lumMod val="75000"/>
                </a:schemeClr>
              </a:solidFill>
              <a:effectLst>
                <a:reflection blurRad="6350" stA="55000" endA="50" endPos="85000" dir="5400000" sy="-100000" algn="bl" rotWithShape="0"/>
              </a:effectLst>
            </a:rPr>
            <a:t>REPETITION</a:t>
          </a:r>
          <a:endParaRPr lang="en-US" sz="1600" b="1" spc="-150" dirty="0">
            <a:solidFill>
              <a:schemeClr val="accent2">
                <a:lumMod val="75000"/>
              </a:schemeClr>
            </a:solidFill>
            <a:effectLst>
              <a:reflection blurRad="6350" stA="55000" endA="50" endPos="85000" dir="5400000" sy="-100000" algn="bl" rotWithShape="0"/>
            </a:effectLst>
          </a:endParaRPr>
        </a:p>
      </dgm:t>
    </dgm:pt>
    <dgm:pt modelId="{A4B96A19-3B21-48F6-A517-D8756E9CCE34}" type="parTrans" cxnId="{54C659FC-D7BB-4E0A-906C-D737238C1823}">
      <dgm:prSet/>
      <dgm:spPr/>
      <dgm:t>
        <a:bodyPr/>
        <a:lstStyle/>
        <a:p>
          <a:endParaRPr lang="en-US"/>
        </a:p>
      </dgm:t>
    </dgm:pt>
    <dgm:pt modelId="{C45E27F8-B1C9-43B9-B52B-E5F54987EFE7}" type="sibTrans" cxnId="{54C659FC-D7BB-4E0A-906C-D737238C1823}">
      <dgm:prSet/>
      <dgm:spPr/>
      <dgm:t>
        <a:bodyPr/>
        <a:lstStyle/>
        <a:p>
          <a:endParaRPr lang="en-US"/>
        </a:p>
      </dgm:t>
    </dgm:pt>
    <dgm:pt modelId="{95CDCD4B-4903-49EF-B4AF-F7C4ACF14CBD}">
      <dgm:prSet phldrT="[Text]"/>
      <dgm:spPr>
        <a:solidFill>
          <a:srgbClr val="FFFF00">
            <a:alpha val="30000"/>
          </a:srgbClr>
        </a:solidFill>
      </dgm:spPr>
      <dgm:t>
        <a:bodyPr vert="horz" anchor="ctr"/>
        <a:lstStyle/>
        <a:p>
          <a:r>
            <a:rPr lang="en-US" b="1" dirty="0" smtClean="0">
              <a:solidFill>
                <a:schemeClr val="accent2">
                  <a:lumMod val="75000"/>
                </a:schemeClr>
              </a:solidFill>
              <a:effectLst>
                <a:reflection blurRad="6350" stA="55000" endA="50" endPos="85000" dir="5400000" sy="-100000" algn="bl" rotWithShape="0"/>
              </a:effectLst>
            </a:rPr>
            <a:t>ALIGNMENT</a:t>
          </a:r>
          <a:endParaRPr lang="en-US" b="1" dirty="0">
            <a:solidFill>
              <a:schemeClr val="accent2">
                <a:lumMod val="75000"/>
              </a:schemeClr>
            </a:solidFill>
            <a:effectLst>
              <a:reflection blurRad="6350" stA="55000" endA="50" endPos="85000" dir="5400000" sy="-100000" algn="bl" rotWithShape="0"/>
            </a:effectLst>
          </a:endParaRPr>
        </a:p>
      </dgm:t>
    </dgm:pt>
    <dgm:pt modelId="{49225EF7-88F9-4C2E-AE6F-CFB01DB9815E}" type="parTrans" cxnId="{0A7EE72E-C652-453C-8640-5A8688141A30}">
      <dgm:prSet/>
      <dgm:spPr/>
      <dgm:t>
        <a:bodyPr/>
        <a:lstStyle/>
        <a:p>
          <a:endParaRPr lang="en-US"/>
        </a:p>
      </dgm:t>
    </dgm:pt>
    <dgm:pt modelId="{038FF877-2EEF-4635-B4F9-6D40942F3500}" type="sibTrans" cxnId="{0A7EE72E-C652-453C-8640-5A8688141A30}">
      <dgm:prSet/>
      <dgm:spPr/>
      <dgm:t>
        <a:bodyPr/>
        <a:lstStyle/>
        <a:p>
          <a:endParaRPr lang="en-US"/>
        </a:p>
      </dgm:t>
    </dgm:pt>
    <dgm:pt modelId="{91EEF2BE-7FAD-4687-A40D-32950AEB6320}">
      <dgm:prSet/>
      <dgm:spPr>
        <a:solidFill>
          <a:srgbClr val="FFFF00">
            <a:alpha val="30000"/>
          </a:srgbClr>
        </a:solidFill>
      </dgm:spPr>
      <dgm:t>
        <a:bodyPr vert="horz" anchor="ctr"/>
        <a:lstStyle/>
        <a:p>
          <a:r>
            <a:rPr lang="en-US" b="1" dirty="0" smtClean="0">
              <a:solidFill>
                <a:schemeClr val="accent2">
                  <a:lumMod val="75000"/>
                </a:schemeClr>
              </a:solidFill>
              <a:effectLst>
                <a:reflection blurRad="6350" stA="55000" endA="50" endPos="85000" dir="5400000" sy="-100000" algn="bl" rotWithShape="0"/>
              </a:effectLst>
            </a:rPr>
            <a:t>PROXIMITY</a:t>
          </a:r>
          <a:endParaRPr lang="en-US" b="1" dirty="0">
            <a:solidFill>
              <a:schemeClr val="accent2">
                <a:lumMod val="75000"/>
              </a:schemeClr>
            </a:solidFill>
            <a:effectLst>
              <a:reflection blurRad="6350" stA="55000" endA="50" endPos="85000" dir="5400000" sy="-100000" algn="bl" rotWithShape="0"/>
            </a:effectLst>
          </a:endParaRPr>
        </a:p>
      </dgm:t>
    </dgm:pt>
    <dgm:pt modelId="{4D0763BF-8B92-46D8-9F07-A0E80E672C94}" type="parTrans" cxnId="{6AEABB15-3B01-4AAB-B2BF-EBB5B4D98C1E}">
      <dgm:prSet/>
      <dgm:spPr/>
      <dgm:t>
        <a:bodyPr/>
        <a:lstStyle/>
        <a:p>
          <a:endParaRPr lang="en-US"/>
        </a:p>
      </dgm:t>
    </dgm:pt>
    <dgm:pt modelId="{26137CE0-6BFE-404B-91BE-FA5FF816A18F}" type="sibTrans" cxnId="{6AEABB15-3B01-4AAB-B2BF-EBB5B4D98C1E}">
      <dgm:prSet/>
      <dgm:spPr/>
      <dgm:t>
        <a:bodyPr/>
        <a:lstStyle/>
        <a:p>
          <a:endParaRPr lang="en-US"/>
        </a:p>
      </dgm:t>
    </dgm:pt>
    <dgm:pt modelId="{60C30C93-A17E-48BB-8D05-EFEDE231EFC5}" type="pres">
      <dgm:prSet presAssocID="{ACD89F57-E9E5-4869-ADD7-75305819F78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6668AB-75E2-4593-9534-5FA7E937496A}" type="pres">
      <dgm:prSet presAssocID="{ACD89F57-E9E5-4869-ADD7-75305819F782}" presName="bkgdShp" presStyleLbl="alignAccFollowNode1" presStyleIdx="0" presStyleCnt="1"/>
      <dgm:spPr/>
    </dgm:pt>
    <dgm:pt modelId="{A2126FB9-E3E3-4778-A483-5481C7E09E36}" type="pres">
      <dgm:prSet presAssocID="{ACD89F57-E9E5-4869-ADD7-75305819F782}" presName="linComp" presStyleCnt="0"/>
      <dgm:spPr/>
    </dgm:pt>
    <dgm:pt modelId="{6E49EAB1-29B9-48F3-BA99-3E5394B9317A}" type="pres">
      <dgm:prSet presAssocID="{3B2F0636-3257-4B21-AC5D-8BC94257891F}" presName="compNode" presStyleCnt="0"/>
      <dgm:spPr/>
    </dgm:pt>
    <dgm:pt modelId="{F66B3891-8F08-4E6D-869B-F3ECED5882EA}" type="pres">
      <dgm:prSet presAssocID="{3B2F0636-3257-4B21-AC5D-8BC94257891F}" presName="node" presStyleLbl="node1" presStyleIdx="0" presStyleCnt="4" custScaleX="107737" custScaleY="28073" custLinFactNeighborX="-18906" custLinFactNeighborY="-68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C8858B-B162-4DE8-A078-8E6979BAF57D}" type="pres">
      <dgm:prSet presAssocID="{3B2F0636-3257-4B21-AC5D-8BC94257891F}" presName="invisiNode" presStyleLbl="node1" presStyleIdx="0" presStyleCnt="4"/>
      <dgm:spPr/>
    </dgm:pt>
    <dgm:pt modelId="{2805A818-F111-45AF-995F-22B8A6E1650E}" type="pres">
      <dgm:prSet presAssocID="{3B2F0636-3257-4B21-AC5D-8BC94257891F}" presName="imagNode" presStyleLbl="fgImgPlace1" presStyleIdx="0" presStyleCnt="4"/>
      <dgm:spPr>
        <a:noFill/>
        <a:ln>
          <a:noFill/>
        </a:ln>
      </dgm:spPr>
    </dgm:pt>
    <dgm:pt modelId="{C7CE8B1E-C45E-4DD2-898B-82965A31CEFD}" type="pres">
      <dgm:prSet presAssocID="{9DDFAF56-533D-4FEC-833E-1A4D940FC2A3}" presName="sibTrans" presStyleLbl="sibTrans2D1" presStyleIdx="0" presStyleCnt="0"/>
      <dgm:spPr/>
      <dgm:t>
        <a:bodyPr/>
        <a:lstStyle/>
        <a:p>
          <a:endParaRPr lang="en-US"/>
        </a:p>
      </dgm:t>
    </dgm:pt>
    <dgm:pt modelId="{2325A790-BFA7-4B33-A100-783B759994B7}" type="pres">
      <dgm:prSet presAssocID="{A95F72D1-989C-480A-9AA7-E19508964C1D}" presName="compNode" presStyleCnt="0"/>
      <dgm:spPr/>
    </dgm:pt>
    <dgm:pt modelId="{68EAC197-4ACF-443F-9A9F-6320E11858DE}" type="pres">
      <dgm:prSet presAssocID="{A95F72D1-989C-480A-9AA7-E19508964C1D}" presName="node" presStyleLbl="node1" presStyleIdx="1" presStyleCnt="4" custScaleY="27655" custLinFactNeighborX="-8245" custLinFactNeighborY="-683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BA1385-EB55-44FB-99D1-5FF5C43D9CCC}" type="pres">
      <dgm:prSet presAssocID="{A95F72D1-989C-480A-9AA7-E19508964C1D}" presName="invisiNode" presStyleLbl="node1" presStyleIdx="1" presStyleCnt="4"/>
      <dgm:spPr/>
    </dgm:pt>
    <dgm:pt modelId="{3D572508-737D-4099-9048-2358FF881953}" type="pres">
      <dgm:prSet presAssocID="{A95F72D1-989C-480A-9AA7-E19508964C1D}" presName="imagNode" presStyleLbl="fgImgPlace1" presStyleIdx="1" presStyleCnt="4"/>
      <dgm:spPr>
        <a:noFill/>
        <a:ln>
          <a:noFill/>
        </a:ln>
      </dgm:spPr>
    </dgm:pt>
    <dgm:pt modelId="{95318AA7-D2A6-4E0A-8026-0B0EFB494523}" type="pres">
      <dgm:prSet presAssocID="{C45E27F8-B1C9-43B9-B52B-E5F54987EFE7}" presName="sibTrans" presStyleLbl="sibTrans2D1" presStyleIdx="0" presStyleCnt="0"/>
      <dgm:spPr/>
      <dgm:t>
        <a:bodyPr/>
        <a:lstStyle/>
        <a:p>
          <a:endParaRPr lang="en-US"/>
        </a:p>
      </dgm:t>
    </dgm:pt>
    <dgm:pt modelId="{B9FB8CDE-4AF9-4E8D-B517-51352D90E741}" type="pres">
      <dgm:prSet presAssocID="{95CDCD4B-4903-49EF-B4AF-F7C4ACF14CBD}" presName="compNode" presStyleCnt="0"/>
      <dgm:spPr/>
    </dgm:pt>
    <dgm:pt modelId="{61323EDA-0DCE-4B2D-8B10-9D257065819F}" type="pres">
      <dgm:prSet presAssocID="{95CDCD4B-4903-49EF-B4AF-F7C4ACF14CBD}" presName="node" presStyleLbl="node1" presStyleIdx="2" presStyleCnt="4" custScaleY="27655" custLinFactNeighborX="643" custLinFactNeighborY="-683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78D5A7-DCAF-4438-84A2-31F64E146AA0}" type="pres">
      <dgm:prSet presAssocID="{95CDCD4B-4903-49EF-B4AF-F7C4ACF14CBD}" presName="invisiNode" presStyleLbl="node1" presStyleIdx="2" presStyleCnt="4"/>
      <dgm:spPr/>
    </dgm:pt>
    <dgm:pt modelId="{9DBF6B15-23BF-40CA-9EE5-3496C3C11A2D}" type="pres">
      <dgm:prSet presAssocID="{95CDCD4B-4903-49EF-B4AF-F7C4ACF14CBD}" presName="imagNode" presStyleLbl="fgImgPlace1" presStyleIdx="2" presStyleCnt="4"/>
      <dgm:spPr>
        <a:noFill/>
        <a:ln>
          <a:noFill/>
        </a:ln>
      </dgm:spPr>
    </dgm:pt>
    <dgm:pt modelId="{C8EB782C-253A-470D-A0C6-FADEC34D345E}" type="pres">
      <dgm:prSet presAssocID="{038FF877-2EEF-4635-B4F9-6D40942F3500}" presName="sibTrans" presStyleLbl="sibTrans2D1" presStyleIdx="0" presStyleCnt="0"/>
      <dgm:spPr/>
      <dgm:t>
        <a:bodyPr/>
        <a:lstStyle/>
        <a:p>
          <a:endParaRPr lang="en-US"/>
        </a:p>
      </dgm:t>
    </dgm:pt>
    <dgm:pt modelId="{20022A25-7260-4DF5-A932-84306CD29FAD}" type="pres">
      <dgm:prSet presAssocID="{91EEF2BE-7FAD-4687-A40D-32950AEB6320}" presName="compNode" presStyleCnt="0"/>
      <dgm:spPr/>
    </dgm:pt>
    <dgm:pt modelId="{C3DC5E39-2041-4BEE-A086-C2C9B94E1DF8}" type="pres">
      <dgm:prSet presAssocID="{91EEF2BE-7FAD-4687-A40D-32950AEB6320}" presName="node" presStyleLbl="node1" presStyleIdx="3" presStyleCnt="4" custScaleY="27655" custLinFactNeighborX="9530" custLinFactNeighborY="-683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5E824C-418F-4CC4-83D6-364EF77E2548}" type="pres">
      <dgm:prSet presAssocID="{91EEF2BE-7FAD-4687-A40D-32950AEB6320}" presName="invisiNode" presStyleLbl="node1" presStyleIdx="3" presStyleCnt="4"/>
      <dgm:spPr/>
    </dgm:pt>
    <dgm:pt modelId="{80720FA8-4BB8-486B-8CAC-C3DA8FE934A3}" type="pres">
      <dgm:prSet presAssocID="{91EEF2BE-7FAD-4687-A40D-32950AEB6320}" presName="imagNode" presStyleLbl="fgImgPlace1" presStyleIdx="3" presStyleCnt="4"/>
      <dgm:spPr>
        <a:noFill/>
        <a:ln>
          <a:noFill/>
        </a:ln>
      </dgm:spPr>
    </dgm:pt>
  </dgm:ptLst>
  <dgm:cxnLst>
    <dgm:cxn modelId="{5CED4E49-3F2A-4689-863C-C5286355647A}" type="presOf" srcId="{A95F72D1-989C-480A-9AA7-E19508964C1D}" destId="{68EAC197-4ACF-443F-9A9F-6320E11858DE}" srcOrd="0" destOrd="0" presId="urn:microsoft.com/office/officeart/2005/8/layout/pList2#1"/>
    <dgm:cxn modelId="{4A163C1C-6A83-42F7-87E5-81480E8857D8}" type="presOf" srcId="{C45E27F8-B1C9-43B9-B52B-E5F54987EFE7}" destId="{95318AA7-D2A6-4E0A-8026-0B0EFB494523}" srcOrd="0" destOrd="0" presId="urn:microsoft.com/office/officeart/2005/8/layout/pList2#1"/>
    <dgm:cxn modelId="{0A7EE72E-C652-453C-8640-5A8688141A30}" srcId="{ACD89F57-E9E5-4869-ADD7-75305819F782}" destId="{95CDCD4B-4903-49EF-B4AF-F7C4ACF14CBD}" srcOrd="2" destOrd="0" parTransId="{49225EF7-88F9-4C2E-AE6F-CFB01DB9815E}" sibTransId="{038FF877-2EEF-4635-B4F9-6D40942F3500}"/>
    <dgm:cxn modelId="{3B265573-2A73-40B1-AAB9-2F07B3CB23E7}" type="presOf" srcId="{3B2F0636-3257-4B21-AC5D-8BC94257891F}" destId="{F66B3891-8F08-4E6D-869B-F3ECED5882EA}" srcOrd="0" destOrd="0" presId="urn:microsoft.com/office/officeart/2005/8/layout/pList2#1"/>
    <dgm:cxn modelId="{D892EBD4-E8AA-4901-B46E-63229B009291}" type="presOf" srcId="{95CDCD4B-4903-49EF-B4AF-F7C4ACF14CBD}" destId="{61323EDA-0DCE-4B2D-8B10-9D257065819F}" srcOrd="0" destOrd="0" presId="urn:microsoft.com/office/officeart/2005/8/layout/pList2#1"/>
    <dgm:cxn modelId="{8A10F785-0758-4DD9-9551-298D936539B9}" type="presOf" srcId="{91EEF2BE-7FAD-4687-A40D-32950AEB6320}" destId="{C3DC5E39-2041-4BEE-A086-C2C9B94E1DF8}" srcOrd="0" destOrd="0" presId="urn:microsoft.com/office/officeart/2005/8/layout/pList2#1"/>
    <dgm:cxn modelId="{54C659FC-D7BB-4E0A-906C-D737238C1823}" srcId="{ACD89F57-E9E5-4869-ADD7-75305819F782}" destId="{A95F72D1-989C-480A-9AA7-E19508964C1D}" srcOrd="1" destOrd="0" parTransId="{A4B96A19-3B21-48F6-A517-D8756E9CCE34}" sibTransId="{C45E27F8-B1C9-43B9-B52B-E5F54987EFE7}"/>
    <dgm:cxn modelId="{6DB2C515-460C-476C-8CAF-377142A88EEB}" type="presOf" srcId="{9DDFAF56-533D-4FEC-833E-1A4D940FC2A3}" destId="{C7CE8B1E-C45E-4DD2-898B-82965A31CEFD}" srcOrd="0" destOrd="0" presId="urn:microsoft.com/office/officeart/2005/8/layout/pList2#1"/>
    <dgm:cxn modelId="{F9103DBA-8902-4D37-A89E-5492BD0C869F}" type="presOf" srcId="{ACD89F57-E9E5-4869-ADD7-75305819F782}" destId="{60C30C93-A17E-48BB-8D05-EFEDE231EFC5}" srcOrd="0" destOrd="0" presId="urn:microsoft.com/office/officeart/2005/8/layout/pList2#1"/>
    <dgm:cxn modelId="{5418A880-788E-4765-AC33-265C9B85ED8B}" type="presOf" srcId="{038FF877-2EEF-4635-B4F9-6D40942F3500}" destId="{C8EB782C-253A-470D-A0C6-FADEC34D345E}" srcOrd="0" destOrd="0" presId="urn:microsoft.com/office/officeart/2005/8/layout/pList2#1"/>
    <dgm:cxn modelId="{6AEABB15-3B01-4AAB-B2BF-EBB5B4D98C1E}" srcId="{ACD89F57-E9E5-4869-ADD7-75305819F782}" destId="{91EEF2BE-7FAD-4687-A40D-32950AEB6320}" srcOrd="3" destOrd="0" parTransId="{4D0763BF-8B92-46D8-9F07-A0E80E672C94}" sibTransId="{26137CE0-6BFE-404B-91BE-FA5FF816A18F}"/>
    <dgm:cxn modelId="{8CBCDAC8-F84E-447A-AB17-9EF5A61BC632}" srcId="{ACD89F57-E9E5-4869-ADD7-75305819F782}" destId="{3B2F0636-3257-4B21-AC5D-8BC94257891F}" srcOrd="0" destOrd="0" parTransId="{1D6B9B9E-8A43-41A7-9201-4F47DBCED34C}" sibTransId="{9DDFAF56-533D-4FEC-833E-1A4D940FC2A3}"/>
    <dgm:cxn modelId="{67FDAEBD-AFBB-437D-BD5E-5B55447771E7}" type="presParOf" srcId="{60C30C93-A17E-48BB-8D05-EFEDE231EFC5}" destId="{0C6668AB-75E2-4593-9534-5FA7E937496A}" srcOrd="0" destOrd="0" presId="urn:microsoft.com/office/officeart/2005/8/layout/pList2#1"/>
    <dgm:cxn modelId="{825847EE-9786-4618-A761-4B6603DD0DD6}" type="presParOf" srcId="{60C30C93-A17E-48BB-8D05-EFEDE231EFC5}" destId="{A2126FB9-E3E3-4778-A483-5481C7E09E36}" srcOrd="1" destOrd="0" presId="urn:microsoft.com/office/officeart/2005/8/layout/pList2#1"/>
    <dgm:cxn modelId="{BABF896E-6D7A-409C-AA43-C5EC6EBA2355}" type="presParOf" srcId="{A2126FB9-E3E3-4778-A483-5481C7E09E36}" destId="{6E49EAB1-29B9-48F3-BA99-3E5394B9317A}" srcOrd="0" destOrd="0" presId="urn:microsoft.com/office/officeart/2005/8/layout/pList2#1"/>
    <dgm:cxn modelId="{D582BB99-6D47-4255-B101-0E576A661FE0}" type="presParOf" srcId="{6E49EAB1-29B9-48F3-BA99-3E5394B9317A}" destId="{F66B3891-8F08-4E6D-869B-F3ECED5882EA}" srcOrd="0" destOrd="0" presId="urn:microsoft.com/office/officeart/2005/8/layout/pList2#1"/>
    <dgm:cxn modelId="{0670C2CB-5555-499A-8D3C-18FABB092D5B}" type="presParOf" srcId="{6E49EAB1-29B9-48F3-BA99-3E5394B9317A}" destId="{7FC8858B-B162-4DE8-A078-8E6979BAF57D}" srcOrd="1" destOrd="0" presId="urn:microsoft.com/office/officeart/2005/8/layout/pList2#1"/>
    <dgm:cxn modelId="{090118F0-1536-43F9-9EE8-42B560B20B66}" type="presParOf" srcId="{6E49EAB1-29B9-48F3-BA99-3E5394B9317A}" destId="{2805A818-F111-45AF-995F-22B8A6E1650E}" srcOrd="2" destOrd="0" presId="urn:microsoft.com/office/officeart/2005/8/layout/pList2#1"/>
    <dgm:cxn modelId="{AE026A33-58AD-4ED6-BEB9-3E26184767F1}" type="presParOf" srcId="{A2126FB9-E3E3-4778-A483-5481C7E09E36}" destId="{C7CE8B1E-C45E-4DD2-898B-82965A31CEFD}" srcOrd="1" destOrd="0" presId="urn:microsoft.com/office/officeart/2005/8/layout/pList2#1"/>
    <dgm:cxn modelId="{92CA30D7-9DA9-437F-B373-0657C09C06D3}" type="presParOf" srcId="{A2126FB9-E3E3-4778-A483-5481C7E09E36}" destId="{2325A790-BFA7-4B33-A100-783B759994B7}" srcOrd="2" destOrd="0" presId="urn:microsoft.com/office/officeart/2005/8/layout/pList2#1"/>
    <dgm:cxn modelId="{A719FC1D-7724-4159-8EF2-965D11B1D767}" type="presParOf" srcId="{2325A790-BFA7-4B33-A100-783B759994B7}" destId="{68EAC197-4ACF-443F-9A9F-6320E11858DE}" srcOrd="0" destOrd="0" presId="urn:microsoft.com/office/officeart/2005/8/layout/pList2#1"/>
    <dgm:cxn modelId="{165E5603-64E4-429E-8612-5D32E4FA4E0F}" type="presParOf" srcId="{2325A790-BFA7-4B33-A100-783B759994B7}" destId="{C7BA1385-EB55-44FB-99D1-5FF5C43D9CCC}" srcOrd="1" destOrd="0" presId="urn:microsoft.com/office/officeart/2005/8/layout/pList2#1"/>
    <dgm:cxn modelId="{F40054D0-9A21-4B54-A354-0BD116B73E4E}" type="presParOf" srcId="{2325A790-BFA7-4B33-A100-783B759994B7}" destId="{3D572508-737D-4099-9048-2358FF881953}" srcOrd="2" destOrd="0" presId="urn:microsoft.com/office/officeart/2005/8/layout/pList2#1"/>
    <dgm:cxn modelId="{41E84CBC-6A96-4614-ABD9-139DDB9B3213}" type="presParOf" srcId="{A2126FB9-E3E3-4778-A483-5481C7E09E36}" destId="{95318AA7-D2A6-4E0A-8026-0B0EFB494523}" srcOrd="3" destOrd="0" presId="urn:microsoft.com/office/officeart/2005/8/layout/pList2#1"/>
    <dgm:cxn modelId="{B4EED40D-B5CF-41F0-86DD-887F14475446}" type="presParOf" srcId="{A2126FB9-E3E3-4778-A483-5481C7E09E36}" destId="{B9FB8CDE-4AF9-4E8D-B517-51352D90E741}" srcOrd="4" destOrd="0" presId="urn:microsoft.com/office/officeart/2005/8/layout/pList2#1"/>
    <dgm:cxn modelId="{9A953F80-D36E-4DA7-BB1D-42C44A00448D}" type="presParOf" srcId="{B9FB8CDE-4AF9-4E8D-B517-51352D90E741}" destId="{61323EDA-0DCE-4B2D-8B10-9D257065819F}" srcOrd="0" destOrd="0" presId="urn:microsoft.com/office/officeart/2005/8/layout/pList2#1"/>
    <dgm:cxn modelId="{A645B697-F403-4B38-A0B7-FA3DDEA2EC1F}" type="presParOf" srcId="{B9FB8CDE-4AF9-4E8D-B517-51352D90E741}" destId="{C978D5A7-DCAF-4438-84A2-31F64E146AA0}" srcOrd="1" destOrd="0" presId="urn:microsoft.com/office/officeart/2005/8/layout/pList2#1"/>
    <dgm:cxn modelId="{E22CE29E-2B5B-41C4-80FE-F447D139296A}" type="presParOf" srcId="{B9FB8CDE-4AF9-4E8D-B517-51352D90E741}" destId="{9DBF6B15-23BF-40CA-9EE5-3496C3C11A2D}" srcOrd="2" destOrd="0" presId="urn:microsoft.com/office/officeart/2005/8/layout/pList2#1"/>
    <dgm:cxn modelId="{2B544273-243D-4ADA-94A4-C99DE6DB1F00}" type="presParOf" srcId="{A2126FB9-E3E3-4778-A483-5481C7E09E36}" destId="{C8EB782C-253A-470D-A0C6-FADEC34D345E}" srcOrd="5" destOrd="0" presId="urn:microsoft.com/office/officeart/2005/8/layout/pList2#1"/>
    <dgm:cxn modelId="{4013E8F9-DC27-426A-8E20-FBC88F3F2816}" type="presParOf" srcId="{A2126FB9-E3E3-4778-A483-5481C7E09E36}" destId="{20022A25-7260-4DF5-A932-84306CD29FAD}" srcOrd="6" destOrd="0" presId="urn:microsoft.com/office/officeart/2005/8/layout/pList2#1"/>
    <dgm:cxn modelId="{D2DF7EEF-EFA0-4946-B006-51539D25A8AC}" type="presParOf" srcId="{20022A25-7260-4DF5-A932-84306CD29FAD}" destId="{C3DC5E39-2041-4BEE-A086-C2C9B94E1DF8}" srcOrd="0" destOrd="0" presId="urn:microsoft.com/office/officeart/2005/8/layout/pList2#1"/>
    <dgm:cxn modelId="{2287A27F-08FB-4EB9-9417-BAA004213903}" type="presParOf" srcId="{20022A25-7260-4DF5-A932-84306CD29FAD}" destId="{DD5E824C-418F-4CC4-83D6-364EF77E2548}" srcOrd="1" destOrd="0" presId="urn:microsoft.com/office/officeart/2005/8/layout/pList2#1"/>
    <dgm:cxn modelId="{CBB4C1BD-F22E-4284-91BB-391B10E1A08C}" type="presParOf" srcId="{20022A25-7260-4DF5-A932-84306CD29FAD}" destId="{80720FA8-4BB8-486B-8CAC-C3DA8FE934A3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ABF5CF-73C5-4E97-AE74-AD477D91B017}">
      <dsp:nvSpPr>
        <dsp:cNvPr id="0" name=""/>
        <dsp:cNvSpPr/>
      </dsp:nvSpPr>
      <dsp:spPr>
        <a:xfrm rot="10800000">
          <a:off x="1546427" y="2527"/>
          <a:ext cx="5675376" cy="467662"/>
        </a:xfrm>
        <a:prstGeom prst="homePlat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26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tx1"/>
              </a:solidFill>
              <a:effectLst/>
            </a:rPr>
            <a:t>Energy, Passion, Power, Excitement, Anger, Hunger</a:t>
          </a:r>
          <a:endParaRPr lang="en-US" sz="1500" b="1" kern="1200" dirty="0">
            <a:solidFill>
              <a:schemeClr val="tx1"/>
            </a:solidFill>
            <a:effectLst/>
          </a:endParaRPr>
        </a:p>
      </dsp:txBody>
      <dsp:txXfrm rot="10800000">
        <a:off x="1663342" y="2527"/>
        <a:ext cx="5558461" cy="467662"/>
      </dsp:txXfrm>
    </dsp:sp>
    <dsp:sp modelId="{9BD963EF-CF8F-4EC9-A87E-23B5597B2A27}">
      <dsp:nvSpPr>
        <dsp:cNvPr id="0" name=""/>
        <dsp:cNvSpPr/>
      </dsp:nvSpPr>
      <dsp:spPr>
        <a:xfrm>
          <a:off x="1312596" y="2527"/>
          <a:ext cx="467662" cy="467662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29B395-C27F-4970-9CCF-4724C1452B7A}">
      <dsp:nvSpPr>
        <dsp:cNvPr id="0" name=""/>
        <dsp:cNvSpPr/>
      </dsp:nvSpPr>
      <dsp:spPr>
        <a:xfrm rot="10800000">
          <a:off x="1546427" y="609790"/>
          <a:ext cx="5675376" cy="467662"/>
        </a:xfrm>
        <a:prstGeom prst="homePlate">
          <a:avLst/>
        </a:prstGeom>
        <a:solidFill>
          <a:srgbClr val="FFC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26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tx1"/>
              </a:solidFill>
              <a:effectLst/>
            </a:rPr>
            <a:t>Happy, Confident, Creative, Adventurous</a:t>
          </a:r>
          <a:endParaRPr lang="en-US" sz="1500" b="1" kern="1200" dirty="0">
            <a:solidFill>
              <a:schemeClr val="tx1"/>
            </a:solidFill>
            <a:effectLst/>
          </a:endParaRPr>
        </a:p>
      </dsp:txBody>
      <dsp:txXfrm rot="10800000">
        <a:off x="1663342" y="609790"/>
        <a:ext cx="5558461" cy="467662"/>
      </dsp:txXfrm>
    </dsp:sp>
    <dsp:sp modelId="{B1ECAE6A-6FA5-4847-AAF4-630C0644A8A8}">
      <dsp:nvSpPr>
        <dsp:cNvPr id="0" name=""/>
        <dsp:cNvSpPr/>
      </dsp:nvSpPr>
      <dsp:spPr>
        <a:xfrm>
          <a:off x="1312596" y="609790"/>
          <a:ext cx="467662" cy="467662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8F89A0-F543-494F-B027-61C87E4CEB2C}">
      <dsp:nvSpPr>
        <dsp:cNvPr id="0" name=""/>
        <dsp:cNvSpPr/>
      </dsp:nvSpPr>
      <dsp:spPr>
        <a:xfrm rot="10800000">
          <a:off x="1546427" y="1217054"/>
          <a:ext cx="5675376" cy="467662"/>
        </a:xfrm>
        <a:prstGeom prst="homePlat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26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spc="0" dirty="0" smtClean="0">
              <a:solidFill>
                <a:schemeClr val="tx1"/>
              </a:solidFill>
              <a:effectLst/>
            </a:rPr>
            <a:t>Playful, Satisfying, Optimistic, Hopeful</a:t>
          </a:r>
          <a:endParaRPr lang="en-US" sz="1500" b="1" kern="1200" spc="0" dirty="0">
            <a:solidFill>
              <a:schemeClr val="tx1"/>
            </a:solidFill>
            <a:effectLst/>
          </a:endParaRPr>
        </a:p>
      </dsp:txBody>
      <dsp:txXfrm rot="10800000">
        <a:off x="1663342" y="1217054"/>
        <a:ext cx="5558461" cy="467662"/>
      </dsp:txXfrm>
    </dsp:sp>
    <dsp:sp modelId="{1BC4EF70-E6C6-4B45-986B-D1B624EBE915}">
      <dsp:nvSpPr>
        <dsp:cNvPr id="0" name=""/>
        <dsp:cNvSpPr/>
      </dsp:nvSpPr>
      <dsp:spPr>
        <a:xfrm>
          <a:off x="1312596" y="1217054"/>
          <a:ext cx="467662" cy="467662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9BBA4B-6FD3-410F-A70D-8EC5910EC1BC}">
      <dsp:nvSpPr>
        <dsp:cNvPr id="0" name=""/>
        <dsp:cNvSpPr/>
      </dsp:nvSpPr>
      <dsp:spPr>
        <a:xfrm rot="10800000">
          <a:off x="1546427" y="1824317"/>
          <a:ext cx="5675376" cy="467662"/>
        </a:xfrm>
        <a:prstGeom prst="homePlate">
          <a:avLst/>
        </a:prstGeom>
        <a:solidFill>
          <a:srgbClr val="00B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26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tx1"/>
              </a:solidFill>
            </a:rPr>
            <a:t>Healthy, Renewing, Content, Harmonious</a:t>
          </a:r>
          <a:endParaRPr lang="en-US" sz="1500" b="1" kern="1200" dirty="0">
            <a:solidFill>
              <a:schemeClr val="tx1"/>
            </a:solidFill>
          </a:endParaRPr>
        </a:p>
      </dsp:txBody>
      <dsp:txXfrm rot="10800000">
        <a:off x="1663342" y="1824317"/>
        <a:ext cx="5558461" cy="467662"/>
      </dsp:txXfrm>
    </dsp:sp>
    <dsp:sp modelId="{18729D75-F8F7-4DC8-A8FA-5EEAE212242B}">
      <dsp:nvSpPr>
        <dsp:cNvPr id="0" name=""/>
        <dsp:cNvSpPr/>
      </dsp:nvSpPr>
      <dsp:spPr>
        <a:xfrm>
          <a:off x="1312596" y="1824317"/>
          <a:ext cx="467662" cy="467662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5460D1-DA30-45A1-A970-8AD7130139DC}">
      <dsp:nvSpPr>
        <dsp:cNvPr id="0" name=""/>
        <dsp:cNvSpPr/>
      </dsp:nvSpPr>
      <dsp:spPr>
        <a:xfrm rot="10800000">
          <a:off x="1546427" y="2431581"/>
          <a:ext cx="5675376" cy="467662"/>
        </a:xfrm>
        <a:prstGeom prst="homePlate">
          <a:avLst/>
        </a:prstGeom>
        <a:solidFill>
          <a:schemeClr val="bg2">
            <a:lumMod val="5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26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tx1"/>
              </a:solidFill>
            </a:rPr>
            <a:t>Honesty, Integrity, Trustworthiness</a:t>
          </a:r>
          <a:endParaRPr lang="en-US" sz="1500" b="1" kern="1200" dirty="0">
            <a:solidFill>
              <a:schemeClr val="tx1"/>
            </a:solidFill>
          </a:endParaRPr>
        </a:p>
      </dsp:txBody>
      <dsp:txXfrm rot="10800000">
        <a:off x="1663342" y="2431581"/>
        <a:ext cx="5558461" cy="467662"/>
      </dsp:txXfrm>
    </dsp:sp>
    <dsp:sp modelId="{8412E8BF-854A-4178-8F0F-E06B934B5166}">
      <dsp:nvSpPr>
        <dsp:cNvPr id="0" name=""/>
        <dsp:cNvSpPr/>
      </dsp:nvSpPr>
      <dsp:spPr>
        <a:xfrm>
          <a:off x="1312596" y="2431581"/>
          <a:ext cx="467662" cy="467662"/>
        </a:xfrm>
        <a:prstGeom prst="ellipse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41F326-530D-40B9-9C8A-A505245ED5B0}">
      <dsp:nvSpPr>
        <dsp:cNvPr id="0" name=""/>
        <dsp:cNvSpPr/>
      </dsp:nvSpPr>
      <dsp:spPr>
        <a:xfrm rot="10800000">
          <a:off x="1546427" y="3038844"/>
          <a:ext cx="5675376" cy="467662"/>
        </a:xfrm>
        <a:prstGeom prst="homePlate">
          <a:avLst/>
        </a:prstGeom>
        <a:solidFill>
          <a:srgbClr val="7030A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26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tx1"/>
              </a:solidFill>
            </a:rPr>
            <a:t>Regal, Mystic, Beautiful, Inspirational</a:t>
          </a:r>
          <a:endParaRPr lang="en-US" sz="1500" b="1" kern="1200" dirty="0">
            <a:solidFill>
              <a:schemeClr val="tx1"/>
            </a:solidFill>
          </a:endParaRPr>
        </a:p>
      </dsp:txBody>
      <dsp:txXfrm rot="10800000">
        <a:off x="1663342" y="3038844"/>
        <a:ext cx="5558461" cy="467662"/>
      </dsp:txXfrm>
    </dsp:sp>
    <dsp:sp modelId="{D6318D14-5393-40B9-8DDF-E0EE652C5F4D}">
      <dsp:nvSpPr>
        <dsp:cNvPr id="0" name=""/>
        <dsp:cNvSpPr/>
      </dsp:nvSpPr>
      <dsp:spPr>
        <a:xfrm>
          <a:off x="1312596" y="3038844"/>
          <a:ext cx="467662" cy="467662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DB7BE4-13AF-4F10-9ACC-427B00AE9AB0}">
      <dsp:nvSpPr>
        <dsp:cNvPr id="0" name=""/>
        <dsp:cNvSpPr/>
      </dsp:nvSpPr>
      <dsp:spPr>
        <a:xfrm rot="10800000">
          <a:off x="1546427" y="3646107"/>
          <a:ext cx="5675376" cy="467662"/>
        </a:xfrm>
        <a:prstGeom prst="homePlate">
          <a:avLst/>
        </a:prstGeom>
        <a:solidFill>
          <a:schemeClr val="accent3">
            <a:lumMod val="50000"/>
            <a:alpha val="66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26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tx1"/>
              </a:solidFill>
            </a:rPr>
            <a:t>Easiness, Passivity, Earthiness</a:t>
          </a:r>
          <a:endParaRPr lang="en-US" sz="1500" b="1" kern="1200" dirty="0">
            <a:solidFill>
              <a:schemeClr val="tx1"/>
            </a:solidFill>
          </a:endParaRPr>
        </a:p>
      </dsp:txBody>
      <dsp:txXfrm rot="10800000">
        <a:off x="1663342" y="3646107"/>
        <a:ext cx="5558461" cy="467662"/>
      </dsp:txXfrm>
    </dsp:sp>
    <dsp:sp modelId="{BFB96021-C11C-43C0-8D10-241DABF07E60}">
      <dsp:nvSpPr>
        <dsp:cNvPr id="0" name=""/>
        <dsp:cNvSpPr/>
      </dsp:nvSpPr>
      <dsp:spPr>
        <a:xfrm>
          <a:off x="1312596" y="3646107"/>
          <a:ext cx="467662" cy="467662"/>
        </a:xfrm>
        <a:prstGeom prst="ellipse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F0103F-66E4-41D1-8A70-17D3EEB5833F}">
      <dsp:nvSpPr>
        <dsp:cNvPr id="0" name=""/>
        <dsp:cNvSpPr/>
      </dsp:nvSpPr>
      <dsp:spPr>
        <a:xfrm rot="10800000">
          <a:off x="1546427" y="4253371"/>
          <a:ext cx="5675376" cy="467662"/>
        </a:xfrm>
        <a:prstGeom prst="homePlate">
          <a:avLst/>
        </a:prstGeom>
        <a:solidFill>
          <a:schemeClr val="tx1">
            <a:alpha val="69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26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Finality, Transitional Color</a:t>
          </a:r>
          <a:endParaRPr lang="en-US" sz="1500" b="1" kern="1200" dirty="0"/>
        </a:p>
      </dsp:txBody>
      <dsp:txXfrm rot="10800000">
        <a:off x="1663342" y="4253371"/>
        <a:ext cx="5558461" cy="467662"/>
      </dsp:txXfrm>
    </dsp:sp>
    <dsp:sp modelId="{B80FBA07-769B-42FD-BE23-A5A8A925D3FC}">
      <dsp:nvSpPr>
        <dsp:cNvPr id="0" name=""/>
        <dsp:cNvSpPr/>
      </dsp:nvSpPr>
      <dsp:spPr>
        <a:xfrm>
          <a:off x="1312596" y="4253371"/>
          <a:ext cx="467662" cy="467662"/>
        </a:xfrm>
        <a:prstGeom prst="ellipse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9BBD9B-EC0B-46FC-9FC9-23FA420CF2C1}">
      <dsp:nvSpPr>
        <dsp:cNvPr id="0" name=""/>
        <dsp:cNvSpPr/>
      </dsp:nvSpPr>
      <dsp:spPr>
        <a:xfrm rot="10800000">
          <a:off x="1546427" y="4860634"/>
          <a:ext cx="5675376" cy="467662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tx1">
              <a:alpha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26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tx1"/>
              </a:solidFill>
            </a:rPr>
            <a:t>Innocence, Purity</a:t>
          </a:r>
          <a:endParaRPr lang="en-US" sz="1500" b="1" kern="1200" dirty="0">
            <a:solidFill>
              <a:schemeClr val="tx1"/>
            </a:solidFill>
          </a:endParaRPr>
        </a:p>
      </dsp:txBody>
      <dsp:txXfrm rot="10800000">
        <a:off x="1663342" y="4860634"/>
        <a:ext cx="5558461" cy="467662"/>
      </dsp:txXfrm>
    </dsp:sp>
    <dsp:sp modelId="{FEB2C190-717B-40BA-AD77-188E408262C8}">
      <dsp:nvSpPr>
        <dsp:cNvPr id="0" name=""/>
        <dsp:cNvSpPr/>
      </dsp:nvSpPr>
      <dsp:spPr>
        <a:xfrm>
          <a:off x="1312596" y="4860634"/>
          <a:ext cx="467662" cy="467662"/>
        </a:xfrm>
        <a:prstGeom prst="ellipse">
          <a:avLst/>
        </a:prstGeom>
        <a:solidFill>
          <a:schemeClr val="bg1"/>
        </a:solidFill>
        <a:ln w="25400" cap="flat" cmpd="sng" algn="ctr">
          <a:solidFill>
            <a:schemeClr val="tx1">
              <a:alpha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6668AB-75E2-4593-9534-5FA7E937496A}">
      <dsp:nvSpPr>
        <dsp:cNvPr id="0" name=""/>
        <dsp:cNvSpPr/>
      </dsp:nvSpPr>
      <dsp:spPr>
        <a:xfrm>
          <a:off x="0" y="240999"/>
          <a:ext cx="7467600" cy="21931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05A818-F111-45AF-995F-22B8A6E1650E}">
      <dsp:nvSpPr>
        <dsp:cNvPr id="0" name=""/>
        <dsp:cNvSpPr/>
      </dsp:nvSpPr>
      <dsp:spPr>
        <a:xfrm>
          <a:off x="288722" y="1015417"/>
          <a:ext cx="1602361" cy="1608296"/>
        </a:xfrm>
        <a:prstGeom prst="roundRect">
          <a:avLst>
            <a:gd name="adj" fmla="val 1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6B3891-8F08-4E6D-869B-F3ECED5882EA}">
      <dsp:nvSpPr>
        <dsp:cNvPr id="0" name=""/>
        <dsp:cNvSpPr/>
      </dsp:nvSpPr>
      <dsp:spPr>
        <a:xfrm rot="10800000">
          <a:off x="0" y="2057394"/>
          <a:ext cx="1726336" cy="752495"/>
        </a:xfrm>
        <a:prstGeom prst="round2SameRect">
          <a:avLst>
            <a:gd name="adj1" fmla="val 10500"/>
            <a:gd name="adj2" fmla="val 0"/>
          </a:avLst>
        </a:prstGeom>
        <a:solidFill>
          <a:srgbClr val="FFFF00">
            <a:alpha val="3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pc="-150" dirty="0" smtClean="0">
              <a:solidFill>
                <a:schemeClr val="accent2">
                  <a:lumMod val="75000"/>
                </a:schemeClr>
              </a:solidFill>
              <a:effectLst>
                <a:reflection blurRad="6350" stA="55000" endA="50" endPos="85000" dir="5400000" sy="-100000" algn="bl" rotWithShape="0"/>
              </a:effectLst>
              <a:latin typeface="+mj-lt"/>
            </a:rPr>
            <a:t>CONTRAST</a:t>
          </a:r>
          <a:endParaRPr lang="en-US" sz="1600" b="1" kern="1200" spc="-150" dirty="0">
            <a:solidFill>
              <a:schemeClr val="accent2">
                <a:lumMod val="75000"/>
              </a:schemeClr>
            </a:solidFill>
            <a:effectLst>
              <a:reflection blurRad="6350" stA="55000" endA="50" endPos="85000" dir="5400000" sy="-100000" algn="bl" rotWithShape="0"/>
            </a:effectLst>
            <a:latin typeface="+mj-lt"/>
          </a:endParaRPr>
        </a:p>
      </dsp:txBody>
      <dsp:txXfrm rot="10800000">
        <a:off x="23142" y="2057394"/>
        <a:ext cx="1680052" cy="729353"/>
      </dsp:txXfrm>
    </dsp:sp>
    <dsp:sp modelId="{3D572508-737D-4099-9048-2358FF881953}">
      <dsp:nvSpPr>
        <dsp:cNvPr id="0" name=""/>
        <dsp:cNvSpPr/>
      </dsp:nvSpPr>
      <dsp:spPr>
        <a:xfrm>
          <a:off x="2113307" y="1018218"/>
          <a:ext cx="1602361" cy="1608296"/>
        </a:xfrm>
        <a:prstGeom prst="roundRect">
          <a:avLst>
            <a:gd name="adj" fmla="val 1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EAC197-4ACF-443F-9A9F-6320E11858DE}">
      <dsp:nvSpPr>
        <dsp:cNvPr id="0" name=""/>
        <dsp:cNvSpPr/>
      </dsp:nvSpPr>
      <dsp:spPr>
        <a:xfrm rot="10800000">
          <a:off x="1981192" y="2057407"/>
          <a:ext cx="1602361" cy="741290"/>
        </a:xfrm>
        <a:prstGeom prst="round2SameRect">
          <a:avLst>
            <a:gd name="adj1" fmla="val 10500"/>
            <a:gd name="adj2" fmla="val 0"/>
          </a:avLst>
        </a:prstGeom>
        <a:solidFill>
          <a:srgbClr val="FFFF00">
            <a:alpha val="3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pc="-150" dirty="0" smtClean="0">
              <a:solidFill>
                <a:schemeClr val="accent2">
                  <a:lumMod val="75000"/>
                </a:schemeClr>
              </a:solidFill>
              <a:effectLst>
                <a:reflection blurRad="6350" stA="55000" endA="50" endPos="85000" dir="5400000" sy="-100000" algn="bl" rotWithShape="0"/>
              </a:effectLst>
            </a:rPr>
            <a:t>REPETITION</a:t>
          </a:r>
          <a:endParaRPr lang="en-US" sz="1600" b="1" kern="1200" spc="-150" dirty="0">
            <a:solidFill>
              <a:schemeClr val="accent2">
                <a:lumMod val="75000"/>
              </a:schemeClr>
            </a:solidFill>
            <a:effectLst>
              <a:reflection blurRad="6350" stA="55000" endA="50" endPos="85000" dir="5400000" sy="-100000" algn="bl" rotWithShape="0"/>
            </a:effectLst>
          </a:endParaRPr>
        </a:p>
      </dsp:txBody>
      <dsp:txXfrm rot="10800000">
        <a:off x="2003989" y="2057407"/>
        <a:ext cx="1556767" cy="718493"/>
      </dsp:txXfrm>
    </dsp:sp>
    <dsp:sp modelId="{9DBF6B15-23BF-40CA-9EE5-3496C3C11A2D}">
      <dsp:nvSpPr>
        <dsp:cNvPr id="0" name=""/>
        <dsp:cNvSpPr/>
      </dsp:nvSpPr>
      <dsp:spPr>
        <a:xfrm>
          <a:off x="3875905" y="1018218"/>
          <a:ext cx="1602361" cy="1608296"/>
        </a:xfrm>
        <a:prstGeom prst="roundRect">
          <a:avLst>
            <a:gd name="adj" fmla="val 1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323EDA-0DCE-4B2D-8B10-9D257065819F}">
      <dsp:nvSpPr>
        <dsp:cNvPr id="0" name=""/>
        <dsp:cNvSpPr/>
      </dsp:nvSpPr>
      <dsp:spPr>
        <a:xfrm rot="10800000">
          <a:off x="3886208" y="2057407"/>
          <a:ext cx="1602361" cy="741290"/>
        </a:xfrm>
        <a:prstGeom prst="round2SameRect">
          <a:avLst>
            <a:gd name="adj1" fmla="val 10500"/>
            <a:gd name="adj2" fmla="val 0"/>
          </a:avLst>
        </a:prstGeom>
        <a:solidFill>
          <a:srgbClr val="FFFF00">
            <a:alpha val="3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accent2">
                  <a:lumMod val="75000"/>
                </a:schemeClr>
              </a:solidFill>
              <a:effectLst>
                <a:reflection blurRad="6350" stA="55000" endA="50" endPos="85000" dir="5400000" sy="-100000" algn="bl" rotWithShape="0"/>
              </a:effectLst>
            </a:rPr>
            <a:t>ALIGNMENT</a:t>
          </a:r>
          <a:endParaRPr lang="en-US" sz="1500" b="1" kern="1200" dirty="0">
            <a:solidFill>
              <a:schemeClr val="accent2">
                <a:lumMod val="75000"/>
              </a:schemeClr>
            </a:solidFill>
            <a:effectLst>
              <a:reflection blurRad="6350" stA="55000" endA="50" endPos="85000" dir="5400000" sy="-100000" algn="bl" rotWithShape="0"/>
            </a:effectLst>
          </a:endParaRPr>
        </a:p>
      </dsp:txBody>
      <dsp:txXfrm rot="10800000">
        <a:off x="3909005" y="2057407"/>
        <a:ext cx="1556767" cy="718493"/>
      </dsp:txXfrm>
    </dsp:sp>
    <dsp:sp modelId="{80720FA8-4BB8-486B-8CAC-C3DA8FE934A3}">
      <dsp:nvSpPr>
        <dsp:cNvPr id="0" name=""/>
        <dsp:cNvSpPr/>
      </dsp:nvSpPr>
      <dsp:spPr>
        <a:xfrm>
          <a:off x="5638503" y="1018218"/>
          <a:ext cx="1602361" cy="1608296"/>
        </a:xfrm>
        <a:prstGeom prst="roundRect">
          <a:avLst>
            <a:gd name="adj" fmla="val 1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DC5E39-2041-4BEE-A086-C2C9B94E1DF8}">
      <dsp:nvSpPr>
        <dsp:cNvPr id="0" name=""/>
        <dsp:cNvSpPr/>
      </dsp:nvSpPr>
      <dsp:spPr>
        <a:xfrm rot="10800000">
          <a:off x="5791208" y="2057407"/>
          <a:ext cx="1602361" cy="741290"/>
        </a:xfrm>
        <a:prstGeom prst="round2SameRect">
          <a:avLst>
            <a:gd name="adj1" fmla="val 10500"/>
            <a:gd name="adj2" fmla="val 0"/>
          </a:avLst>
        </a:prstGeom>
        <a:solidFill>
          <a:srgbClr val="FFFF00">
            <a:alpha val="3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accent2">
                  <a:lumMod val="75000"/>
                </a:schemeClr>
              </a:solidFill>
              <a:effectLst>
                <a:reflection blurRad="6350" stA="55000" endA="50" endPos="85000" dir="5400000" sy="-100000" algn="bl" rotWithShape="0"/>
              </a:effectLst>
            </a:rPr>
            <a:t>PROXIMITY</a:t>
          </a:r>
          <a:endParaRPr lang="en-US" sz="1500" b="1" kern="1200" dirty="0">
            <a:solidFill>
              <a:schemeClr val="accent2">
                <a:lumMod val="75000"/>
              </a:schemeClr>
            </a:solidFill>
            <a:effectLst>
              <a:reflection blurRad="6350" stA="55000" endA="50" endPos="85000" dir="5400000" sy="-100000" algn="bl" rotWithShape="0"/>
            </a:effectLst>
          </a:endParaRPr>
        </a:p>
      </dsp:txBody>
      <dsp:txXfrm rot="10800000">
        <a:off x="5814005" y="2057407"/>
        <a:ext cx="1556767" cy="7184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9058BA2-8DE3-45C8-92EB-1330EE90F1B0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82F92E8-0E1B-4219-9496-613B0E4DE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8BA2-8DE3-45C8-92EB-1330EE90F1B0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92E8-0E1B-4219-9496-613B0E4DE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8BA2-8DE3-45C8-92EB-1330EE90F1B0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92E8-0E1B-4219-9496-613B0E4DE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058BA2-8DE3-45C8-92EB-1330EE90F1B0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82F92E8-0E1B-4219-9496-613B0E4DE8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9058BA2-8DE3-45C8-92EB-1330EE90F1B0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82F92E8-0E1B-4219-9496-613B0E4DE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8BA2-8DE3-45C8-92EB-1330EE90F1B0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92E8-0E1B-4219-9496-613B0E4DE8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push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8BA2-8DE3-45C8-92EB-1330EE90F1B0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92E8-0E1B-4219-9496-613B0E4DE8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push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058BA2-8DE3-45C8-92EB-1330EE90F1B0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2F92E8-0E1B-4219-9496-613B0E4DE8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push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8BA2-8DE3-45C8-92EB-1330EE90F1B0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92E8-0E1B-4219-9496-613B0E4DE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058BA2-8DE3-45C8-92EB-1330EE90F1B0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82F92E8-0E1B-4219-9496-613B0E4DE8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058BA2-8DE3-45C8-92EB-1330EE90F1B0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2F92E8-0E1B-4219-9496-613B0E4DE8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push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9058BA2-8DE3-45C8-92EB-1330EE90F1B0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82F92E8-0E1B-4219-9496-613B0E4DE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ush dir="d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diagramLayout" Target="../diagrams/layout2.xml"/><Relationship Id="rId7" Type="http://schemas.openxmlformats.org/officeDocument/2006/relationships/image" Target="../media/image2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5.wmf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Basics of </a:t>
            </a:r>
            <a:br>
              <a:rPr lang="en-US" sz="5400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</a:b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Graphic Design</a:t>
            </a:r>
            <a:endParaRPr lang="en-US" sz="5400" dirty="0">
              <a:solidFill>
                <a:schemeClr val="accent2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Repetition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848600" cy="5102352"/>
          </a:xfrm>
        </p:spPr>
        <p:txBody>
          <a:bodyPr/>
          <a:lstStyle/>
          <a:p>
            <a:r>
              <a:rPr lang="en-US" dirty="0" smtClean="0"/>
              <a:t>Is a conscious effort and willingness to unite, join, fuse the entire page together.</a:t>
            </a:r>
          </a:p>
          <a:p>
            <a:r>
              <a:rPr lang="en-US" dirty="0" smtClean="0"/>
              <a:t>There is a need to repeat all elements consistently. If there are multiple pages then each page should have a similar “look and feel”</a:t>
            </a:r>
          </a:p>
          <a:p>
            <a:r>
              <a:rPr lang="en-US" dirty="0" smtClean="0"/>
              <a:t>Repetition is also referred to as “</a:t>
            </a:r>
            <a:r>
              <a:rPr lang="en-US" b="1" i="1" dirty="0" smtClean="0"/>
              <a:t>Consistency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Repetition will:</a:t>
            </a:r>
          </a:p>
          <a:p>
            <a:pPr lvl="1"/>
            <a:r>
              <a:rPr lang="en-US" dirty="0" smtClean="0"/>
              <a:t>Allow for consistency and continuity</a:t>
            </a:r>
          </a:p>
          <a:p>
            <a:pPr lvl="1"/>
            <a:r>
              <a:rPr lang="en-US" dirty="0" smtClean="0"/>
              <a:t>Unifies all parts of a design and multiple pages</a:t>
            </a:r>
          </a:p>
          <a:p>
            <a:pPr lvl="1"/>
            <a:r>
              <a:rPr lang="en-US" dirty="0" smtClean="0"/>
              <a:t>Help organize information</a:t>
            </a:r>
          </a:p>
          <a:p>
            <a:pPr lvl="1"/>
            <a:r>
              <a:rPr lang="en-US" dirty="0" smtClean="0"/>
              <a:t>Help guide the reader through the page(s)</a:t>
            </a:r>
            <a:endParaRPr lang="en-US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Repetition Examples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0292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5 </a:t>
            </a:r>
            <a:r>
              <a:rPr lang="en-US" dirty="0"/>
              <a:t>on the clock</a:t>
            </a:r>
          </a:p>
          <a:p>
            <a:r>
              <a:rPr lang="en-US" dirty="0"/>
              <a:t> 5 on the tape </a:t>
            </a:r>
            <a:r>
              <a:rPr lang="en-US" dirty="0" smtClean="0"/>
              <a:t>measure (which </a:t>
            </a:r>
            <a:r>
              <a:rPr lang="en-US" dirty="0"/>
              <a:t>becomes part </a:t>
            </a:r>
            <a:r>
              <a:rPr lang="en-US" dirty="0" smtClean="0"/>
              <a:t>of the </a:t>
            </a:r>
            <a:r>
              <a:rPr lang="en-US" dirty="0"/>
              <a:t>page title "5 </a:t>
            </a:r>
            <a:r>
              <a:rPr lang="en-US" dirty="0" smtClean="0"/>
              <a:t>things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do every day")</a:t>
            </a:r>
          </a:p>
          <a:p>
            <a:r>
              <a:rPr lang="en-US" dirty="0"/>
              <a:t>the  list of five things</a:t>
            </a:r>
          </a:p>
          <a:p>
            <a:r>
              <a:rPr lang="en-US" dirty="0" smtClean="0"/>
              <a:t>the </a:t>
            </a:r>
            <a:r>
              <a:rPr lang="en-US" dirty="0"/>
              <a:t>5 lines above and 5</a:t>
            </a:r>
          </a:p>
          <a:p>
            <a:r>
              <a:rPr lang="en-US" dirty="0"/>
              <a:t>lines below </a:t>
            </a:r>
            <a:r>
              <a:rPr lang="en-US" dirty="0" smtClean="0"/>
              <a:t>the number </a:t>
            </a:r>
            <a:r>
              <a:rPr lang="en-US" dirty="0"/>
              <a:t>5 on the list</a:t>
            </a:r>
          </a:p>
          <a:p>
            <a:r>
              <a:rPr lang="en-US" dirty="0" smtClean="0"/>
              <a:t>the </a:t>
            </a:r>
            <a:r>
              <a:rPr lang="en-US" dirty="0"/>
              <a:t>5 fingers of </a:t>
            </a:r>
            <a:r>
              <a:rPr lang="en-US" dirty="0" smtClean="0"/>
              <a:t>the hand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371600"/>
            <a:ext cx="3171825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Alignment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001000" cy="5407152"/>
          </a:xfrm>
        </p:spPr>
        <p:txBody>
          <a:bodyPr>
            <a:normAutofit/>
          </a:bodyPr>
          <a:lstStyle/>
          <a:p>
            <a:r>
              <a:rPr lang="en-US" dirty="0" smtClean="0"/>
              <a:t>Is how things are lined up on a page with each other.</a:t>
            </a:r>
          </a:p>
          <a:p>
            <a:r>
              <a:rPr lang="en-US" dirty="0" smtClean="0"/>
              <a:t>It is always best to pick one alignment and to stay with it.</a:t>
            </a:r>
          </a:p>
          <a:p>
            <a:r>
              <a:rPr lang="en-US" dirty="0" smtClean="0"/>
              <a:t>It is not a wise idea to mix alignments.</a:t>
            </a:r>
          </a:p>
          <a:p>
            <a:r>
              <a:rPr lang="en-US" dirty="0" smtClean="0"/>
              <a:t>Hints for better alignment:</a:t>
            </a:r>
          </a:p>
          <a:p>
            <a:pPr lvl="1"/>
            <a:r>
              <a:rPr lang="en-US" dirty="0" smtClean="0"/>
              <a:t>Move text away from left edge</a:t>
            </a:r>
          </a:p>
          <a:p>
            <a:pPr lvl="1"/>
            <a:r>
              <a:rPr lang="en-US" dirty="0" smtClean="0"/>
              <a:t>Keep text out of the right edge, easier to see text and word.</a:t>
            </a:r>
          </a:p>
          <a:p>
            <a:pPr lvl="1"/>
            <a:r>
              <a:rPr lang="en-US" dirty="0" smtClean="0"/>
              <a:t>Use the same alignment throughout the entire document.</a:t>
            </a:r>
          </a:p>
          <a:p>
            <a:pPr lvl="1"/>
            <a:r>
              <a:rPr lang="en-US" dirty="0" smtClean="0"/>
              <a:t>Do not place anything on the page arbitrarily</a:t>
            </a:r>
          </a:p>
          <a:p>
            <a:pPr lvl="1"/>
            <a:r>
              <a:rPr lang="en-US" dirty="0" smtClean="0"/>
              <a:t>Do not center align everything. Center aligning should be done consciously, not because you cannot think of anything else to do.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Alignment Examples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Content Placeholder 3" descr="avalonstar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85800" y="1524000"/>
            <a:ext cx="7010400" cy="2366010"/>
          </a:xfrm>
        </p:spPr>
      </p:pic>
      <p:pic>
        <p:nvPicPr>
          <p:cNvPr id="5" name="Picture 4" descr="avalonstar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4114800"/>
            <a:ext cx="7010400" cy="2366010"/>
          </a:xfrm>
          <a:prstGeom prst="rect">
            <a:avLst/>
          </a:prstGeom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Alignment Examples</a:t>
            </a:r>
            <a:endParaRPr lang="en-US" sz="3600" b="1" dirty="0"/>
          </a:p>
        </p:txBody>
      </p:sp>
      <p:pic>
        <p:nvPicPr>
          <p:cNvPr id="4" name="Content Placeholder 3" descr="entryspacing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2133600"/>
            <a:ext cx="7927033" cy="1803400"/>
          </a:xfrm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Proximity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5254752"/>
          </a:xfrm>
        </p:spPr>
        <p:txBody>
          <a:bodyPr/>
          <a:lstStyle/>
          <a:p>
            <a:r>
              <a:rPr lang="en-US" dirty="0" smtClean="0"/>
              <a:t>Refers to the relationship that items develop when they are close together.</a:t>
            </a:r>
          </a:p>
          <a:p>
            <a:r>
              <a:rPr lang="en-US" dirty="0" smtClean="0"/>
              <a:t>Two items that are close appear to have a belonging to each other. Related items get grouped together.</a:t>
            </a:r>
          </a:p>
          <a:p>
            <a:r>
              <a:rPr lang="en-US" dirty="0" smtClean="0"/>
              <a:t>Elements become visually disconnected from each other if they are apart. </a:t>
            </a:r>
          </a:p>
          <a:p>
            <a:r>
              <a:rPr lang="en-US" dirty="0" smtClean="0"/>
              <a:t>Do not orphan items/objects.</a:t>
            </a:r>
          </a:p>
          <a:p>
            <a:r>
              <a:rPr lang="en-US" dirty="0" smtClean="0"/>
              <a:t>Proximity helps:</a:t>
            </a:r>
          </a:p>
          <a:p>
            <a:pPr lvl="1"/>
            <a:r>
              <a:rPr lang="en-US" dirty="0" smtClean="0"/>
              <a:t>Increase organization</a:t>
            </a:r>
          </a:p>
          <a:p>
            <a:pPr lvl="1"/>
            <a:r>
              <a:rPr lang="en-US" dirty="0" smtClean="0"/>
              <a:t>Create visual connections</a:t>
            </a:r>
          </a:p>
          <a:p>
            <a:pPr lvl="1"/>
            <a:r>
              <a:rPr lang="en-US" dirty="0" smtClean="0"/>
              <a:t>Define a beginning and ending</a:t>
            </a:r>
            <a:endParaRPr lang="en-US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Proximity Examples</a:t>
            </a:r>
            <a:endParaRPr lang="en-US" sz="3600" b="1" dirty="0"/>
          </a:p>
        </p:txBody>
      </p:sp>
      <p:pic>
        <p:nvPicPr>
          <p:cNvPr id="4" name="Content Placeholder 3" descr="mattbrett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04800" y="2133600"/>
            <a:ext cx="8305800" cy="1100518"/>
          </a:xfrm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lier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6" y="207626"/>
            <a:ext cx="4539344" cy="642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lie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8663"/>
            <a:ext cx="4539343" cy="6430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1574233"/>
      </p:ext>
    </p:extLst>
  </p:cSld>
  <p:clrMapOvr>
    <a:masterClrMapping/>
  </p:clrMapOvr>
  <p:transition>
    <p:push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The Graphic Design Process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20000" cy="4873752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dirty="0" smtClean="0"/>
              <a:t>Graphic Design is the process of creating the appearance of a publication in an attractive, logical manner. When done successfully, it attracts attention, adds value to a message, enhances readership and readability, simplifies, organizes, provide selective emphasis, and creates unity.</a:t>
            </a:r>
            <a:endParaRPr lang="en-US" sz="2800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Color Theory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143000"/>
          <a:ext cx="8534400" cy="5330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D963EF-CF8F-4EC9-A87E-23B5597B2A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9BD963EF-CF8F-4EC9-A87E-23B5597B2A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9BD963EF-CF8F-4EC9-A87E-23B5597B2A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ABF5CF-73C5-4E97-AE74-AD477D91B0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F7ABF5CF-73C5-4E97-AE74-AD477D91B0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F7ABF5CF-73C5-4E97-AE74-AD477D91B0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ECAE6A-6FA5-4847-AAF4-630C0644A8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B1ECAE6A-6FA5-4847-AAF4-630C0644A8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B1ECAE6A-6FA5-4847-AAF4-630C0644A8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29B395-C27F-4970-9CCF-4724C1452B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5B29B395-C27F-4970-9CCF-4724C1452B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5B29B395-C27F-4970-9CCF-4724C1452B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C4EF70-E6C6-4B45-986B-D1B624EBE9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1BC4EF70-E6C6-4B45-986B-D1B624EBE9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1BC4EF70-E6C6-4B45-986B-D1B624EBE9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8F89A0-F543-494F-B027-61C87E4CE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AF8F89A0-F543-494F-B027-61C87E4CE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graphicEl>
                                              <a:dgm id="{AF8F89A0-F543-494F-B027-61C87E4CE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729D75-F8F7-4DC8-A8FA-5EEAE21224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18729D75-F8F7-4DC8-A8FA-5EEAE21224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dgm id="{18729D75-F8F7-4DC8-A8FA-5EEAE21224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9BBA4B-6FD3-410F-A70D-8EC5910EC1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F09BBA4B-6FD3-410F-A70D-8EC5910EC1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F09BBA4B-6FD3-410F-A70D-8EC5910EC1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12E8BF-854A-4178-8F0F-E06B934B5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8412E8BF-854A-4178-8F0F-E06B934B5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8412E8BF-854A-4178-8F0F-E06B934B5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5460D1-DA30-45A1-A970-8AD7130139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A25460D1-DA30-45A1-A970-8AD7130139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graphicEl>
                                              <a:dgm id="{A25460D1-DA30-45A1-A970-8AD7130139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318D14-5393-40B9-8DDF-E0EE652C5F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D6318D14-5393-40B9-8DDF-E0EE652C5F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graphicEl>
                                              <a:dgm id="{D6318D14-5393-40B9-8DDF-E0EE652C5F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41F326-530D-40B9-9C8A-A505245ED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graphicEl>
                                              <a:dgm id="{C241F326-530D-40B9-9C8A-A505245ED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graphicEl>
                                              <a:dgm id="{C241F326-530D-40B9-9C8A-A505245ED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B96021-C11C-43C0-8D10-241DABF07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graphicEl>
                                              <a:dgm id="{BFB96021-C11C-43C0-8D10-241DABF07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graphicEl>
                                              <a:dgm id="{BFB96021-C11C-43C0-8D10-241DABF07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DB7BE4-13AF-4F10-9ACC-427B00AE9A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graphicEl>
                                              <a:dgm id="{37DB7BE4-13AF-4F10-9ACC-427B00AE9A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graphicEl>
                                              <a:dgm id="{37DB7BE4-13AF-4F10-9ACC-427B00AE9A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0FBA07-769B-42FD-BE23-A5A8A925D3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graphicEl>
                                              <a:dgm id="{B80FBA07-769B-42FD-BE23-A5A8A925D3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">
                                            <p:graphicEl>
                                              <a:dgm id="{B80FBA07-769B-42FD-BE23-A5A8A925D3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F0103F-66E4-41D1-8A70-17D3EEB583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graphicEl>
                                              <a:dgm id="{F7F0103F-66E4-41D1-8A70-17D3EEB583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">
                                            <p:graphicEl>
                                              <a:dgm id="{F7F0103F-66E4-41D1-8A70-17D3EEB583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B2C190-717B-40BA-AD77-188E408262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>
                                            <p:graphicEl>
                                              <a:dgm id="{FEB2C190-717B-40BA-AD77-188E408262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">
                                            <p:graphicEl>
                                              <a:dgm id="{FEB2C190-717B-40BA-AD77-188E408262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9BBD9B-EC0B-46FC-9FC9-23FA420CF2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">
                                            <p:graphicEl>
                                              <a:dgm id="{639BBD9B-EC0B-46FC-9FC9-23FA420CF2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">
                                            <p:graphicEl>
                                              <a:dgm id="{639BBD9B-EC0B-46FC-9FC9-23FA420CF2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Color Continued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…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077200" cy="51023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layouts it can convey moods, create images, attract attention, and identify objects. </a:t>
            </a:r>
          </a:p>
          <a:p>
            <a:r>
              <a:rPr lang="en-US" dirty="0" smtClean="0"/>
              <a:t>When selecting colors for a publication, think about what you want the color to do and what is appropriate for your purpose. Color can be used to:</a:t>
            </a:r>
          </a:p>
          <a:p>
            <a:pPr lvl="1"/>
            <a:r>
              <a:rPr lang="en-US" dirty="0" smtClean="0"/>
              <a:t>Highlight important elements such as headlines and sub lines</a:t>
            </a:r>
          </a:p>
          <a:p>
            <a:pPr lvl="1"/>
            <a:r>
              <a:rPr lang="en-US" dirty="0" smtClean="0"/>
              <a:t>Attract the eye</a:t>
            </a:r>
          </a:p>
          <a:p>
            <a:pPr lvl="1"/>
            <a:r>
              <a:rPr lang="en-US" dirty="0" smtClean="0"/>
              <a:t>Signal the reader where to look first</a:t>
            </a:r>
          </a:p>
          <a:p>
            <a:pPr lvl="1"/>
            <a:r>
              <a:rPr lang="en-US" dirty="0" smtClean="0"/>
              <a:t>Create and image or a mood</a:t>
            </a:r>
          </a:p>
          <a:p>
            <a:pPr lvl="1"/>
            <a:r>
              <a:rPr lang="en-US" dirty="0" smtClean="0"/>
              <a:t>Tie a layout together</a:t>
            </a:r>
          </a:p>
          <a:p>
            <a:pPr lvl="1"/>
            <a:r>
              <a:rPr lang="en-US" dirty="0" smtClean="0"/>
              <a:t>Organize</a:t>
            </a:r>
          </a:p>
          <a:p>
            <a:pPr lvl="1"/>
            <a:r>
              <a:rPr lang="en-US" dirty="0" smtClean="0"/>
              <a:t>Group elements together or isolate them</a:t>
            </a:r>
          </a:p>
          <a:p>
            <a:pPr lvl="1"/>
            <a:r>
              <a:rPr lang="en-US" dirty="0" smtClean="0"/>
              <a:t>Provoke emotion</a:t>
            </a:r>
            <a:endParaRPr lang="en-US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DESIGN ELEMENTS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 descr="C:\Documents and Settings\STUENICO\Local Settings\Temporary Internet Files\Content.IE5\AJBQ099Q\MCj03668260000[1].wmf"/>
          <p:cNvPicPr>
            <a:picLocks noChangeAspect="1" noChangeArrowheads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362200" y="1676400"/>
            <a:ext cx="1795882" cy="1795882"/>
          </a:xfrm>
          <a:prstGeom prst="rect">
            <a:avLst/>
          </a:prstGeom>
          <a:noFill/>
        </p:spPr>
      </p:pic>
      <p:pic>
        <p:nvPicPr>
          <p:cNvPr id="1030" name="Picture 6" descr="C:\Documents and Settings\STUENICO\Local Settings\Temporary Internet Files\Content.IE5\GCP73AWB\MCj03668220000[1].wmf"/>
          <p:cNvPicPr>
            <a:picLocks noChangeAspect="1" noChangeArrowheads="1"/>
          </p:cNvPicPr>
          <p:nvPr/>
        </p:nvPicPr>
        <p:blipFill>
          <a:blip r:embed="rId8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96000" y="1676400"/>
            <a:ext cx="1795882" cy="1795882"/>
          </a:xfrm>
          <a:prstGeom prst="rect">
            <a:avLst/>
          </a:prstGeom>
          <a:noFill/>
        </p:spPr>
      </p:pic>
      <p:pic>
        <p:nvPicPr>
          <p:cNvPr id="1031" name="Picture 7" descr="C:\Documents and Settings\STUENICO\Local Settings\Temporary Internet Files\Content.IE5\AJBQ099Q\MCj03667920000[1].wmf"/>
          <p:cNvPicPr>
            <a:picLocks noChangeAspect="1" noChangeArrowheads="1"/>
          </p:cNvPicPr>
          <p:nvPr/>
        </p:nvPicPr>
        <p:blipFill>
          <a:blip r:embed="rId9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191000" y="1676400"/>
            <a:ext cx="1805026" cy="1805940"/>
          </a:xfrm>
          <a:prstGeom prst="rect">
            <a:avLst/>
          </a:prstGeom>
          <a:noFill/>
        </p:spPr>
      </p:pic>
      <p:pic>
        <p:nvPicPr>
          <p:cNvPr id="1032" name="Picture 8" descr="C:\Documents and Settings\STUENICO\Local Settings\Temporary Internet Files\Content.IE5\0Q5N2Q9K\MCj03667960000[1].wmf"/>
          <p:cNvPicPr>
            <a:picLocks noChangeAspect="1" noChangeArrowheads="1"/>
          </p:cNvPicPr>
          <p:nvPr/>
        </p:nvPicPr>
        <p:blipFill>
          <a:blip r:embed="rId10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457200" y="1676400"/>
            <a:ext cx="1806854" cy="18077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Contrast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Is what pulls you in…</a:t>
            </a:r>
          </a:p>
          <a:p>
            <a:r>
              <a:rPr lang="en-US" sz="2800" dirty="0" smtClean="0"/>
              <a:t>It draws your eyes to the page. It allows you to move around the page and find things.</a:t>
            </a:r>
          </a:p>
          <a:p>
            <a:pPr lvl="1"/>
            <a:r>
              <a:rPr lang="en-US" sz="2400" dirty="0" smtClean="0"/>
              <a:t>Contrast must be strong</a:t>
            </a:r>
          </a:p>
          <a:p>
            <a:pPr lvl="1"/>
            <a:r>
              <a:rPr lang="en-US" sz="2400" dirty="0" smtClean="0"/>
              <a:t>Contrast creates a hierarchy of information</a:t>
            </a:r>
          </a:p>
          <a:p>
            <a:pPr lvl="1"/>
            <a:r>
              <a:rPr lang="en-US" sz="2400" dirty="0" smtClean="0"/>
              <a:t>Contrast allows you to skim more easily to pick out needed information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Contrast Examples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Content Placeholder 3" descr="contrast_vibration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752600" y="1524000"/>
            <a:ext cx="5181600" cy="2456078"/>
          </a:xfrm>
        </p:spPr>
      </p:pic>
      <p:pic>
        <p:nvPicPr>
          <p:cNvPr id="5" name="Picture 4" descr="contrast_non-vibrati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4114800"/>
            <a:ext cx="5181600" cy="2456078"/>
          </a:xfrm>
          <a:prstGeom prst="rect">
            <a:avLst/>
          </a:prstGeom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2590800" cy="12192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Contrast Examples</a:t>
            </a:r>
            <a:endParaRPr lang="en-US" dirty="0"/>
          </a:p>
        </p:txBody>
      </p:sp>
      <p:pic>
        <p:nvPicPr>
          <p:cNvPr id="4" name="Content Placeholder 3" descr="Josh-Wink-contrast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667000" y="284074"/>
            <a:ext cx="4876800" cy="6573926"/>
          </a:xfrm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Contrast Examples</a:t>
            </a:r>
            <a:endParaRPr lang="en-US" sz="3600" b="1" dirty="0"/>
          </a:p>
        </p:txBody>
      </p:sp>
      <p:pic>
        <p:nvPicPr>
          <p:cNvPr id="4" name="Content Placeholder 3" descr="contrast_watermark_15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981200" y="1371600"/>
            <a:ext cx="4762500" cy="2562225"/>
          </a:xfrm>
        </p:spPr>
      </p:pic>
      <p:pic>
        <p:nvPicPr>
          <p:cNvPr id="5" name="Picture 4" descr="contrast_watermark_5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114800"/>
            <a:ext cx="4762500" cy="2562225"/>
          </a:xfrm>
          <a:prstGeom prst="rect">
            <a:avLst/>
          </a:prstGeom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169</TotalTime>
  <Words>573</Words>
  <Application>Microsoft Office PowerPoint</Application>
  <PresentationFormat>On-screen Show (4:3)</PresentationFormat>
  <Paragraphs>77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Basics of  Graphic Design</vt:lpstr>
      <vt:lpstr>The Graphic Design Process</vt:lpstr>
      <vt:lpstr>Color Theory</vt:lpstr>
      <vt:lpstr>Color Continued…</vt:lpstr>
      <vt:lpstr>DESIGN ELEMENTS</vt:lpstr>
      <vt:lpstr>Contrast</vt:lpstr>
      <vt:lpstr>Contrast Examples</vt:lpstr>
      <vt:lpstr>Contrast Examples</vt:lpstr>
      <vt:lpstr>Contrast Examples</vt:lpstr>
      <vt:lpstr>Repetition</vt:lpstr>
      <vt:lpstr>Repetition Examples</vt:lpstr>
      <vt:lpstr>Alignment </vt:lpstr>
      <vt:lpstr>Alignment Examples</vt:lpstr>
      <vt:lpstr>Alignment Examples</vt:lpstr>
      <vt:lpstr>Proximity</vt:lpstr>
      <vt:lpstr>Proximity Examples</vt:lpstr>
      <vt:lpstr>PowerPoint Presentation</vt:lpstr>
    </vt:vector>
  </TitlesOfParts>
  <Company>PSD17J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 Graphic Design</dc:title>
  <dc:creator>STUENICO</dc:creator>
  <cp:lastModifiedBy>Nicole Stueve</cp:lastModifiedBy>
  <cp:revision>29</cp:revision>
  <dcterms:created xsi:type="dcterms:W3CDTF">2009-03-20T16:27:18Z</dcterms:created>
  <dcterms:modified xsi:type="dcterms:W3CDTF">2013-03-18T21:18:41Z</dcterms:modified>
</cp:coreProperties>
</file>